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306" r:id="rId7"/>
    <p:sldId id="319" r:id="rId8"/>
    <p:sldId id="315" r:id="rId9"/>
    <p:sldId id="333" r:id="rId10"/>
    <p:sldId id="334" r:id="rId11"/>
    <p:sldId id="30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Callout" id="{A3A2B0AB-762C-4281-AA7B-EF7E134E0DC4}">
          <p14:sldIdLst>
            <p14:sldId id="256"/>
            <p14:sldId id="292"/>
            <p14:sldId id="306"/>
            <p14:sldId id="319"/>
            <p14:sldId id="315"/>
            <p14:sldId id="333"/>
            <p14:sldId id="33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Convert Shapes To Tooltip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Two shapes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Select callout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gger">
            <a:extLst>
              <a:ext uri="{FF2B5EF4-FFF2-40B4-BE49-F238E27FC236}">
                <a16:creationId xmlns:a16="http://schemas.microsoft.com/office/drawing/2014/main" id="{B576714E-36F2-4FCC-9365-7AAC0983AB5F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BB3E41-1653-4277-BE7E-D96C61AAF553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23469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/>
              <a:t>Convert Shapes To Tooltip: Three shapes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trigger</a:t>
            </a:r>
          </a:p>
          <a:p>
            <a:r>
              <a:rPr lang="en-US" dirty="0"/>
              <a:t>Select callout</a:t>
            </a:r>
          </a:p>
          <a:p>
            <a:r>
              <a:rPr lang="en-US" dirty="0"/>
              <a:t>Select callout 2</a:t>
            </a:r>
          </a:p>
          <a:p>
            <a:r>
              <a:rPr lang="en-US" dirty="0"/>
              <a:t>Click ‘Convert Shapes to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</p:spTree>
    <p:extLst>
      <p:ext uri="{BB962C8B-B14F-4D97-AF65-F5344CB8AC3E}">
        <p14:creationId xmlns:p14="http://schemas.microsoft.com/office/powerpoint/2010/main" val="33558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gger">
            <a:extLst>
              <a:ext uri="{FF2B5EF4-FFF2-40B4-BE49-F238E27FC236}">
                <a16:creationId xmlns:a16="http://schemas.microsoft.com/office/drawing/2014/main" id="{015139AA-208E-41A9-9E9D-0FBF9B27A0E4}"/>
              </a:ext>
            </a:extLst>
          </p:cNvPr>
          <p:cNvSpPr/>
          <p:nvPr/>
        </p:nvSpPr>
        <p:spPr>
          <a:xfrm>
            <a:off x="1600200" y="37338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5" name="Callout">
            <a:extLst>
              <a:ext uri="{FF2B5EF4-FFF2-40B4-BE49-F238E27FC236}">
                <a16:creationId xmlns:a16="http://schemas.microsoft.com/office/drawing/2014/main" id="{FA930241-05A7-4CEA-829A-96FA333C6D11}"/>
              </a:ext>
            </a:extLst>
          </p:cNvPr>
          <p:cNvSpPr/>
          <p:nvPr/>
        </p:nvSpPr>
        <p:spPr>
          <a:xfrm>
            <a:off x="18669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</a:t>
            </a:r>
          </a:p>
        </p:txBody>
      </p:sp>
      <p:sp>
        <p:nvSpPr>
          <p:cNvPr id="4" name="Callout 2">
            <a:extLst>
              <a:ext uri="{FF2B5EF4-FFF2-40B4-BE49-F238E27FC236}">
                <a16:creationId xmlns:a16="http://schemas.microsoft.com/office/drawing/2014/main" id="{0D5E0CA6-439B-4BDF-B437-B1B94696F950}"/>
              </a:ext>
            </a:extLst>
          </p:cNvPr>
          <p:cNvSpPr/>
          <p:nvPr/>
        </p:nvSpPr>
        <p:spPr>
          <a:xfrm>
            <a:off x="381000" y="22098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sz="1600" dirty="0">
                <a:solidFill>
                  <a:srgbClr val="FFFFFF"/>
                </a:solidFill>
              </a:rPr>
              <a:t>Callout 2</a:t>
            </a:r>
          </a:p>
        </p:txBody>
      </p:sp>
    </p:spTree>
    <p:extLst>
      <p:ext uri="{BB962C8B-B14F-4D97-AF65-F5344CB8AC3E}">
        <p14:creationId xmlns:p14="http://schemas.microsoft.com/office/powerpoint/2010/main" val="41779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100</Words>
  <Application>Microsoft Office PowerPoint</Application>
  <PresentationFormat>On-screen Show (4:3)</PresentationFormat>
  <Paragraphs>24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Shapes To Tooltip</vt:lpstr>
      <vt:lpstr>Convert Shapes To Tooltip: Two shapes</vt:lpstr>
      <vt:lpstr>PowerPoint Presentation</vt:lpstr>
      <vt:lpstr>PowerPoint Presentation</vt:lpstr>
      <vt:lpstr>Convert Shapes To Tooltip: Three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Admin</cp:lastModifiedBy>
  <cp:revision>107</cp:revision>
  <dcterms:created xsi:type="dcterms:W3CDTF">2014-01-22T00:01:33Z</dcterms:created>
  <dcterms:modified xsi:type="dcterms:W3CDTF">2019-04-10T17:30:57Z</dcterms:modified>
</cp:coreProperties>
</file>