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287" r:id="rId4"/>
    <p:sldId id="256" r:id="rId5"/>
    <p:sldId id="311" r:id="rId6"/>
    <p:sldId id="294" r:id="rId7"/>
    <p:sldId id="356" r:id="rId8"/>
    <p:sldId id="358" r:id="rId9"/>
    <p:sldId id="359" r:id="rId10"/>
    <p:sldId id="360" r:id="rId11"/>
    <p:sldId id="363" r:id="rId12"/>
    <p:sldId id="362" r:id="rId13"/>
    <p:sldId id="367" r:id="rId14"/>
    <p:sldId id="368" r:id="rId15"/>
    <p:sldId id="389" r:id="rId16"/>
    <p:sldId id="387" r:id="rId17"/>
    <p:sldId id="370" r:id="rId18"/>
    <p:sldId id="372" r:id="rId19"/>
    <p:sldId id="373" r:id="rId20"/>
    <p:sldId id="374" r:id="rId21"/>
    <p:sldId id="375" r:id="rId22"/>
    <p:sldId id="376" r:id="rId23"/>
    <p:sldId id="378" r:id="rId24"/>
    <p:sldId id="379" r:id="rId25"/>
    <p:sldId id="380" r:id="rId26"/>
    <p:sldId id="381" r:id="rId27"/>
    <p:sldId id="385" r:id="rId28"/>
    <p:sldId id="383" r:id="rId29"/>
    <p:sldId id="384" r:id="rId30"/>
    <p:sldId id="386" r:id="rId31"/>
    <p:sldId id="3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62"/>
            <p14:sldId id="367"/>
            <p14:sldId id="368"/>
            <p14:sldId id="389"/>
            <p14:sldId id="387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69" d="100"/>
          <a:sy n="69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smtClean="0"/>
              <a:t>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transparency from the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should be able to see the shape behind faintly.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Family</a:t>
            </a:r>
          </a:p>
          <a:p>
            <a:r>
              <a:rPr lang="en-US" dirty="0" smtClean="0"/>
              <a:t>Copy </a:t>
            </a:r>
            <a:r>
              <a:rPr lang="en-US" dirty="0" smtClean="0"/>
              <a:t>font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</a:t>
            </a:r>
            <a:r>
              <a:rPr lang="en-US" baseline="0" dirty="0" smtClean="0"/>
              <a:t> Size</a:t>
            </a:r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 smtClean="0"/>
              <a:t>font size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Color</a:t>
            </a:r>
          </a:p>
          <a:p>
            <a:r>
              <a:rPr lang="en-US" dirty="0" smtClean="0"/>
              <a:t>Copy </a:t>
            </a:r>
            <a:r>
              <a:rPr lang="en-US" dirty="0" smtClean="0"/>
              <a:t>font color from the above</a:t>
            </a:r>
            <a:r>
              <a:rPr lang="en-US" baseline="0" dirty="0" smtClean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Font Style (One)</a:t>
            </a:r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 smtClean="0"/>
              <a:t>font style from the above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Style (All)</a:t>
            </a:r>
          </a:p>
          <a:p>
            <a:r>
              <a:rPr lang="en-US" dirty="0" smtClean="0"/>
              <a:t>Copy </a:t>
            </a:r>
            <a:r>
              <a:rPr lang="en-US" dirty="0" smtClean="0"/>
              <a:t>font style from the below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bold, italic and underline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Color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</a:t>
            </a:r>
            <a:r>
              <a:rPr lang="en-US" baseline="0" dirty="0" smtClean="0"/>
              <a:t>line color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</a:t>
            </a:r>
            <a:r>
              <a:rPr lang="en-US" baseline="0" dirty="0" smtClean="0"/>
              <a:t> Width</a:t>
            </a:r>
            <a:endParaRPr lang="en-US" dirty="0" smtClean="0"/>
          </a:p>
          <a:p>
            <a:r>
              <a:rPr lang="en-US" dirty="0" smtClean="0"/>
              <a:t>Copy</a:t>
            </a:r>
            <a:r>
              <a:rPr lang="en-US" baseline="0" dirty="0" smtClean="0"/>
              <a:t> </a:t>
            </a:r>
            <a:r>
              <a:rPr lang="en-US" baseline="0" dirty="0" smtClean="0"/>
              <a:t>line width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</a:t>
            </a:r>
            <a:r>
              <a:rPr lang="en-US" baseline="0" dirty="0" smtClean="0"/>
              <a:t>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X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Compound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</a:t>
            </a:r>
            <a:r>
              <a:rPr lang="en-US" baseline="0" dirty="0" smtClean="0"/>
              <a:t>compound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Dash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</a:t>
            </a:r>
            <a:r>
              <a:rPr lang="en-US" baseline="0" dirty="0" smtClean="0"/>
              <a:t>dash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Arrow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</a:t>
            </a:r>
            <a:r>
              <a:rPr lang="en-US" baseline="0" dirty="0" smtClean="0"/>
              <a:t>arrow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Transparency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</a:t>
            </a:r>
            <a:r>
              <a:rPr lang="en-US" baseline="0" dirty="0" smtClean="0"/>
              <a:t>line transparency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</a:t>
            </a:r>
            <a:r>
              <a:rPr lang="en-US" baseline="0" dirty="0" smtClean="0"/>
              <a:t>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</a:t>
            </a:r>
            <a:r>
              <a:rPr lang="en-US" baseline="0" dirty="0" smtClean="0"/>
              <a:t> Y</a:t>
            </a:r>
            <a:r>
              <a:rPr lang="en-US" dirty="0" smtClean="0"/>
              <a:t>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</a:t>
            </a:r>
            <a:r>
              <a:rPr lang="en-US" baseline="0" dirty="0" smtClean="0"/>
              <a:t>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Height from the red rectangle</a:t>
            </a:r>
            <a:r>
              <a:rPr lang="en-US" baseline="0" dirty="0" smtClean="0"/>
              <a:t> to blue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</a:t>
            </a:r>
            <a:r>
              <a:rPr lang="en-US" baseline="0" dirty="0" smtClean="0"/>
              <a:t>Width</a:t>
            </a:r>
          </a:p>
          <a:p>
            <a:r>
              <a:rPr lang="en-US" dirty="0" smtClean="0"/>
              <a:t>Copy Width from the red rectangle</a:t>
            </a:r>
            <a:r>
              <a:rPr lang="en-US" baseline="0" dirty="0" smtClean="0"/>
              <a:t> to blue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Shapes. There is a shape behind the</a:t>
            </a:r>
            <a:r>
              <a:rPr lang="en-US" baseline="0" dirty="0" smtClean="0"/>
              <a:t> large blue, to check for transparency and no </a:t>
            </a:r>
            <a:r>
              <a:rPr lang="en-US" baseline="0" dirty="0" smtClean="0"/>
              <a:t>fill. </a:t>
            </a:r>
          </a:p>
          <a:p>
            <a:r>
              <a:rPr lang="en-US" dirty="0" smtClean="0"/>
              <a:t>There is gradient for</a:t>
            </a:r>
            <a:r>
              <a:rPr lang="en-US" baseline="0" dirty="0" smtClean="0"/>
              <a:t> the background to help differentiate between background fill and other fills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</a:t>
            </a:r>
            <a:r>
              <a:rPr lang="en-US" dirty="0" smtClean="0"/>
              <a:t>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</a:t>
            </a:r>
            <a:r>
              <a:rPr lang="en-US" dirty="0" smtClean="0"/>
              <a:t>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third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</a:t>
            </a:r>
            <a:r>
              <a:rPr lang="en-US" dirty="0" smtClean="0"/>
              <a:t>is a shape behind the</a:t>
            </a:r>
            <a:r>
              <a:rPr lang="en-US" baseline="0" dirty="0" smtClean="0"/>
              <a:t> large blue, to check for transparency and no </a:t>
            </a:r>
            <a:r>
              <a:rPr lang="en-US" baseline="0" dirty="0" smtClean="0"/>
              <a:t>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font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Lorem </a:t>
            </a:r>
            <a:r>
              <a:rPr lang="en-US" sz="2000" dirty="0">
                <a:solidFill>
                  <a:schemeClr val="tx1"/>
                </a:solidFill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Lorem 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Lorem </a:t>
            </a:r>
            <a:r>
              <a:rPr lang="en-US" sz="2800" dirty="0">
                <a:solidFill>
                  <a:schemeClr val="tx1"/>
                </a:solidFill>
              </a:rPr>
              <a:t>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Lorem </a:t>
            </a:r>
            <a:r>
              <a:rPr lang="en-US" sz="2000" dirty="0">
                <a:solidFill>
                  <a:srgbClr val="FFFF00"/>
                </a:solidFill>
              </a:rPr>
              <a:t>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Lorem </a:t>
            </a:r>
            <a:r>
              <a:rPr lang="en-US" sz="2000" b="1" dirty="0">
                <a:solidFill>
                  <a:schemeClr val="tx1"/>
                </a:solidFill>
              </a:rPr>
              <a:t>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Lorem </a:t>
            </a:r>
            <a:r>
              <a:rPr lang="en-US" sz="2000" b="1" i="1" u="sng" dirty="0">
                <a:solidFill>
                  <a:schemeClr val="tx1"/>
                </a:solidFill>
              </a:rPr>
              <a:t>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line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847</Words>
  <Application>Microsoft Office PowerPoint</Application>
  <PresentationFormat>On-screen Show (4:3)</PresentationFormat>
  <Paragraphs>139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Calibri</vt:lpstr>
      <vt:lpstr>Office Theme</vt:lpstr>
      <vt:lpstr>Main feature</vt:lpstr>
      <vt:lpstr>Sub feature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133</cp:revision>
  <dcterms:created xsi:type="dcterms:W3CDTF">2014-01-22T00:01:33Z</dcterms:created>
  <dcterms:modified xsi:type="dcterms:W3CDTF">2017-03-28T16:27:59Z</dcterms:modified>
</cp:coreProperties>
</file>