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5" r:id="rId4"/>
    <p:sldId id="287" r:id="rId5"/>
    <p:sldId id="256" r:id="rId6"/>
    <p:sldId id="292" r:id="rId7"/>
    <p:sldId id="310" r:id="rId8"/>
    <p:sldId id="307" r:id="rId9"/>
    <p:sldId id="309" r:id="rId10"/>
    <p:sldId id="308" r:id="rId11"/>
    <p:sldId id="306" r:id="rId12"/>
    <p:sldId id="311" r:id="rId13"/>
    <p:sldId id="312" r:id="rId14"/>
    <p:sldId id="313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Same Name" id="{3950A85E-DCC2-4351-A110-5DF659062C9B}">
          <p14:sldIdLst>
            <p14:sldId id="292"/>
          </p14:sldIdLst>
        </p14:section>
        <p14:section name="Same Name" id="{F236713C-7AB6-40CB-A4BA-60F3AB455207}">
          <p14:sldIdLst>
            <p14:sldId id="310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Ω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191627329698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4" name="PptLabsAgenda_&amp;^@BeamShapeMainGroup_&amp;^@2015061916540591091"/>
          <p:cNvGrpSpPr/>
          <p:nvPr/>
        </p:nvGrpSpPr>
        <p:grpSpPr>
          <a:xfrm>
            <a:off x="0" y="0"/>
            <a:ext cx="9144000" cy="892552"/>
            <a:chOff x="0" y="0"/>
            <a:chExt cx="9144000" cy="892552"/>
          </a:xfrm>
        </p:grpSpPr>
        <p:sp>
          <p:nvSpPr>
            <p:cNvPr id="2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ptLabsAgenda_&amp;^@BeamShapeHighlightedText_&amp;^@20150619162732965812"/>
            <p:cNvSpPr txBox="1"/>
            <p:nvPr/>
          </p:nvSpPr>
          <p:spPr>
            <a:xfrm>
              <a:off x="3354315" y="369332"/>
              <a:ext cx="24368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Highlighted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1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9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139786" y="0"/>
              <a:ext cx="484428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l-GR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Ω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slides 5-8 and Sync Agenda.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17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PptLabsAgenda_&amp;^@BeamShapeText_&amp;^@Same Name_4"/>
            <p:cNvSpPr txBox="1"/>
            <p:nvPr/>
          </p:nvSpPr>
          <p:spPr>
            <a:xfrm>
              <a:off x="2541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2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3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27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8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Two Slides_5"/>
            <p:cNvSpPr txBox="1"/>
            <p:nvPr/>
          </p:nvSpPr>
          <p:spPr>
            <a:xfrm>
              <a:off x="4352129" y="0"/>
              <a:ext cx="2329419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Two Slides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4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352129" y="0"/>
              <a:ext cx="2329419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Two Slides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11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12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6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210</Words>
  <Application>Microsoft Office PowerPoint</Application>
  <PresentationFormat>On-screen Show (4:3)</PresentationFormat>
  <Paragraphs>68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Main feature</vt:lpstr>
      <vt:lpstr>Sub feature</vt:lpstr>
      <vt:lpstr>PowerPoint Presentation</vt:lpstr>
      <vt:lpstr>PowerPointLabs Test Cases</vt:lpstr>
      <vt:lpstr>Agenda Lab</vt:lpstr>
      <vt:lpstr>PowerPoint Presentation</vt:lpstr>
      <vt:lpstr>PowerPoint Presentation</vt:lpstr>
      <vt:lpstr>Test Image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76</cp:revision>
  <dcterms:created xsi:type="dcterms:W3CDTF">2014-01-22T00:01:33Z</dcterms:created>
  <dcterms:modified xsi:type="dcterms:W3CDTF">2015-06-30T03:47:09Z</dcterms:modified>
</cp:coreProperties>
</file>