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5" r:id="rId4"/>
    <p:sldId id="287" r:id="rId5"/>
    <p:sldId id="256" r:id="rId6"/>
    <p:sldId id="292" r:id="rId7"/>
    <p:sldId id="310" r:id="rId8"/>
    <p:sldId id="307" r:id="rId9"/>
    <p:sldId id="309" r:id="rId10"/>
    <p:sldId id="308" r:id="rId11"/>
    <p:sldId id="306" r:id="rId12"/>
    <p:sldId id="311" r:id="rId13"/>
    <p:sldId id="312" r:id="rId14"/>
    <p:sldId id="313" r:id="rId15"/>
    <p:sldId id="314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Same Name" id="{3950A85E-DCC2-4351-A110-5DF659062C9B}">
          <p14:sldIdLst>
            <p14:sldId id="292"/>
          </p14:sldIdLst>
        </p14:section>
        <p14:section name="Same Name" id="{F236713C-7AB6-40CB-A4BA-60F3AB455207}">
          <p14:sldIdLst>
            <p14:sldId id="310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Ω" id="{7DC05ADB-162C-47A0-98D4-E8994A6A2B8E}">
          <p14:sldIdLst>
            <p14:sldId id="314"/>
            <p14:sldId id="31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6191627329698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2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Same Name_5"/>
            <p:cNvSpPr txBox="1"/>
            <p:nvPr/>
          </p:nvSpPr>
          <p:spPr>
            <a:xfrm>
              <a:off x="6076418" y="369332"/>
              <a:ext cx="1717137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</a:rPr>
                <a:t>Same Name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FFFFFF"/>
                  </a:solidFill>
                </a:rPr>
                <a:t>あいうえお</a:t>
              </a:r>
              <a:r>
                <a:rPr lang="en-US" dirty="0" smtClean="0">
                  <a:solidFill>
                    <a:srgbClr val="FFFFFF"/>
                  </a:solidFill>
                </a:rPr>
                <a:t>kl)(*&amp;%$#@85v_+)0_@#%L:CF]1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HighlightedText_&amp;^@20150619162732965812"/>
            <p:cNvSpPr txBox="1"/>
            <p:nvPr/>
          </p:nvSpPr>
          <p:spPr>
            <a:xfrm>
              <a:off x="483305" y="12700"/>
              <a:ext cx="243688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Highlighted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9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ja-JP" altLang="en-US" smtClean="0">
                  <a:solidFill>
                    <a:srgbClr val="FFFF00"/>
                  </a:solidFill>
                </a:rPr>
                <a:t>あいうえお</a:t>
              </a:r>
              <a:r>
                <a:rPr lang="en-US" smtClean="0">
                  <a:solidFill>
                    <a:srgbClr val="FFFF00"/>
                  </a:solidFill>
                </a:rPr>
                <a:t>kl)(*&amp;%$#@85v_+)0_@#%L:CF]1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slides 5-8 and Sync Agenda.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grpSp>
        <p:nvGrpSpPr>
          <p:cNvPr id="13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4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Two Slides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Two Slides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251</Words>
  <Application>Microsoft Office PowerPoint</Application>
  <PresentationFormat>On-screen Show (4:3)</PresentationFormat>
  <Paragraphs>49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Main feature</vt:lpstr>
      <vt:lpstr>Sub feature</vt:lpstr>
      <vt:lpstr>PowerPoint Presentation</vt:lpstr>
      <vt:lpstr>PowerPointLabs Test Cases</vt:lpstr>
      <vt:lpstr>Agenda Lab</vt:lpstr>
      <vt:lpstr>PowerPoint Presentation</vt:lpstr>
      <vt:lpstr>PowerPoint Presentation</vt:lpstr>
      <vt:lpstr>Test Image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74</cp:revision>
  <dcterms:created xsi:type="dcterms:W3CDTF">2014-01-22T00:01:33Z</dcterms:created>
  <dcterms:modified xsi:type="dcterms:W3CDTF">2015-06-19T08:53:58Z</dcterms:modified>
</cp:coreProperties>
</file>