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26" r:id="rId11"/>
    <p:sldId id="320" r:id="rId12"/>
    <p:sldId id="319" r:id="rId13"/>
    <p:sldId id="309" r:id="rId14"/>
    <p:sldId id="327" r:id="rId15"/>
    <p:sldId id="292" r:id="rId16"/>
    <p:sldId id="310" r:id="rId17"/>
    <p:sldId id="308" r:id="rId18"/>
    <p:sldId id="306" r:id="rId19"/>
    <p:sldId id="311" r:id="rId20"/>
    <p:sldId id="321" r:id="rId21"/>
    <p:sldId id="328" r:id="rId22"/>
    <p:sldId id="312" r:id="rId23"/>
    <p:sldId id="313" r:id="rId24"/>
    <p:sldId id="323" r:id="rId25"/>
    <p:sldId id="324" r:id="rId26"/>
    <p:sldId id="314" r:id="rId27"/>
    <p:sldId id="325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</p14:sldIdLst>
        </p14:section>
        <p14:section name="New Section" id="{98BC69C9-A1EB-4136-AE48-B7DA80DFA5C3}">
          <p14:sldIdLst>
            <p14:sldId id="326"/>
            <p14:sldId id="320"/>
            <p14:sldId id="319"/>
            <p14:sldId id="309"/>
            <p14:sldId id="327"/>
          </p14:sldIdLst>
        </p14:section>
        <p14:section name="Same Name" id="{B98F844A-9A74-4E46-97A3-0A12C7B6B0E5}">
          <p14:sldIdLst>
            <p14:sldId id="292"/>
            <p14:sldId id="310"/>
            <p14:sldId id="308"/>
            <p14:sldId id="306"/>
            <p14:sldId id="311"/>
            <p14:sldId id="321"/>
          </p14:sldIdLst>
        </p14:section>
        <p14:section name="New Section" id="{B1160FC0-51AB-40CE-8852-019B493BF5C1}">
          <p14:sldIdLst>
            <p14:sldId id="328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957" autoAdjust="0"/>
  </p:normalViewPr>
  <p:slideViewPr>
    <p:cSldViewPr>
      <p:cViewPr varScale="1">
        <p:scale>
          <a:sx n="48" d="100"/>
          <a:sy n="48" d="100"/>
        </p:scale>
        <p:origin x="-20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notes page is used to store data - Do not edit the notes. VW5uYW1lZCBTaGFwZSAyMDE1MDYyNDE3MjAxMzM4NzkxOQ==@VW5uYW1lZCBTaGFwZSAyMDE1MDYyNDE3MjAxMzM4NzkxNw==@VW5uYW1lZCBTaGFwZSAyMDE1MDYyNDE3MjAxMzM4ODkyMQ==@</a:t>
            </a:r>
            <a:r>
              <a:rPr lang="en-US" dirty="0" err="1" smtClean="0"/>
              <a:t>UFBUVGVtcGxhdGVNYXJrZXI</a:t>
            </a:r>
            <a:r>
              <a:rPr lang="en-US" smtClean="0"/>
              <a:t>=@UHB0TGFic0FnZW5kYV8mXkBDb250ZW50U2hhcGVfJl5AMjAxNTA2MTkxNjI4Mzg3Nzg1MA==@VW5uYW1lZCBTaGFwZSAyMDE1MDYyNDE3MjAxMzM4NTkxNQ==@VW5uYW1lZCBTaGFwZSAyMDE1MDYyNDE3MjAxMzM4MjkxNA==@T2JqZWN0cyB3aXRoIHNhbWUgbmFtZQ==@VW5uYW1lZCBTaGFwZSAyMDE1MDYyNDE3MjAxMzM4NzkxOA==@VW5uYW1lZCBTaGFwZSAyMDE1MDYyNDE3MjAxMzM4NzkyMA==@VW5uYW1lZCBTaGFwZSAyMDE1MDYyNDE3MjAxMzM4NzkxNg==@1159760725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30-Jun-15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named Shape 20150624172013387919"/>
          <p:cNvSpPr/>
          <p:nvPr/>
        </p:nvSpPr>
        <p:spPr>
          <a:xfrm>
            <a:off x="2057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nnamed Shape 20150624172013387917"/>
          <p:cNvSpPr/>
          <p:nvPr/>
        </p:nvSpPr>
        <p:spPr>
          <a:xfrm>
            <a:off x="1104900" y="794413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8921"/>
          <p:cNvSpPr/>
          <p:nvPr/>
        </p:nvSpPr>
        <p:spPr>
          <a:xfrm>
            <a:off x="152400" y="7288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r>
              <a:rPr lang="en-US" sz="3600" b="1" dirty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Highlighted bullet format</a:t>
            </a:r>
          </a:p>
          <a:p>
            <a:r>
              <a:rPr lang="en-US" sz="2800" i="1" u="sng" dirty="0">
                <a:solidFill>
                  <a:srgbClr val="000000"/>
                </a:solidFill>
              </a:rPr>
              <a:t>Unvisited bullet format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en-US" sz="1600" i="1" u="sng" dirty="0">
                <a:solidFill>
                  <a:srgbClr val="000000"/>
                </a:solidFill>
              </a:rPr>
              <a:t> </a:t>
            </a:r>
            <a:endParaRPr lang="en-US" sz="1600" i="1" u="sng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600" i="1" u="sng" dirty="0" smtClean="0">
                <a:solidFill>
                  <a:srgbClr val="000000"/>
                </a:solidFill>
              </a:rPr>
              <a:t> </a:t>
            </a:r>
            <a:endParaRPr lang="en-US" sz="1600" i="1" u="sng" dirty="0">
              <a:solidFill>
                <a:srgbClr val="000000"/>
              </a:solidFill>
            </a:endParaRPr>
          </a:p>
        </p:txBody>
      </p:sp>
      <p:sp>
        <p:nvSpPr>
          <p:cNvPr id="14" name="Unnamed Shape 20150624172013385915"/>
          <p:cNvSpPr txBox="1"/>
          <p:nvPr/>
        </p:nvSpPr>
        <p:spPr>
          <a:xfrm>
            <a:off x="2279182" y="2743200"/>
            <a:ext cx="79486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Test</a:t>
            </a:r>
            <a:r>
              <a:rPr lang="en-US" sz="3600" dirty="0" smtClean="0"/>
              <a:t>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ext 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b</a:t>
            </a:r>
            <a:r>
              <a:rPr lang="en-US" sz="96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o</a:t>
            </a:r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rPr>
              <a:t>x </a:t>
            </a:r>
            <a:r>
              <a:rPr lang="en-US" dirty="0" smtClean="0">
                <a:latin typeface="Arial Black" pitchFamily="34" charset="0"/>
              </a:rPr>
              <a:t>with </a:t>
            </a:r>
            <a:r>
              <a:rPr lang="en-US" dirty="0" smtClean="0"/>
              <a:t>a</a:t>
            </a:r>
            <a:r>
              <a:rPr lang="en-US" sz="3600" dirty="0" smtClean="0"/>
              <a:t> lot of </a:t>
            </a:r>
            <a:r>
              <a:rPr lang="en-US" sz="8800" b="1" dirty="0" smtClean="0">
                <a:solidFill>
                  <a:srgbClr val="FF0000"/>
                </a:solidFill>
              </a:rPr>
              <a:t>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In </a:t>
            </a:r>
            <a:r>
              <a:rPr lang="en-US" sz="3600" u="sng" dirty="0" smtClean="0">
                <a:latin typeface="Arial Black" pitchFamily="34" charset="0"/>
              </a:rPr>
              <a:t>multiple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rgbClr val="0070C0"/>
                </a:solidFill>
              </a:rPr>
              <a:t>paragraphs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</a:rPr>
              <a:t>Such Fun!</a:t>
            </a:r>
          </a:p>
          <a:p>
            <a:r>
              <a:rPr lang="en-US" sz="3600" dirty="0" smtClean="0"/>
              <a:t>With </a:t>
            </a:r>
            <a:r>
              <a:rPr lang="en-US" sz="3600" b="1" dirty="0" smtClean="0">
                <a:solidFill>
                  <a:srgbClr val="FF0000"/>
                </a:solidFill>
              </a:rPr>
              <a:t>v</a:t>
            </a:r>
            <a:r>
              <a:rPr lang="en-US" sz="3600" b="1" dirty="0" smtClean="0">
                <a:solidFill>
                  <a:srgbClr val="FFC000"/>
                </a:solidFill>
              </a:rPr>
              <a:t>a</a:t>
            </a:r>
            <a:r>
              <a:rPr lang="en-US" sz="3600" b="1" dirty="0" smtClean="0">
                <a:solidFill>
                  <a:srgbClr val="FFFF00"/>
                </a:solidFill>
              </a:rPr>
              <a:t>r</a:t>
            </a:r>
            <a:r>
              <a:rPr lang="en-US" sz="3600" b="1" dirty="0" smtClean="0">
                <a:solidFill>
                  <a:srgbClr val="00B050"/>
                </a:solidFill>
              </a:rPr>
              <a:t>y</a:t>
            </a:r>
            <a:r>
              <a:rPr lang="en-US" sz="3600" b="1" dirty="0" smtClean="0">
                <a:solidFill>
                  <a:srgbClr val="0070C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</a:t>
            </a:r>
            <a:r>
              <a:rPr lang="en-US" sz="3600" b="1" dirty="0" smtClean="0">
                <a:solidFill>
                  <a:srgbClr val="002060"/>
                </a:solidFill>
              </a:rPr>
              <a:t>g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50"/>
                </a:solidFill>
                <a:latin typeface="Arial Black" pitchFamily="34" charset="0"/>
              </a:rPr>
              <a:t>styles</a:t>
            </a:r>
          </a:p>
        </p:txBody>
      </p:sp>
      <p:sp>
        <p:nvSpPr>
          <p:cNvPr id="13" name="Unnamed Shape 20150624172013382914"/>
          <p:cNvSpPr/>
          <p:nvPr/>
        </p:nvSpPr>
        <p:spPr>
          <a:xfrm>
            <a:off x="-914400" y="844109"/>
            <a:ext cx="2667000" cy="22860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422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lvl="0"/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</a:t>
            </a:r>
            <a:endParaRPr lang="en-US" u="none" dirty="0" smtClean="0">
              <a:solidFill>
                <a:prstClr val="black"/>
              </a:solidFill>
            </a:endParaRPr>
          </a:p>
          <a:p>
            <a:pPr lvl="0"/>
            <a:r>
              <a:rPr lang="en-US" u="none" dirty="0" err="1" smtClean="0">
                <a:solidFill>
                  <a:prstClr val="black"/>
                </a:solidFill>
              </a:rPr>
              <a:t>gaghahaa</a:t>
            </a:r>
            <a:endParaRPr lang="en-US" u="none" dirty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err="1" smtClean="0">
                <a:solidFill>
                  <a:prstClr val="black"/>
                </a:solidFill>
              </a:rPr>
              <a:t>haha</a:t>
            </a:r>
            <a:endParaRPr lang="en-US" u="none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 smtClean="0">
                <a:solidFill>
                  <a:prstClr val="black"/>
                </a:solidFill>
              </a:rPr>
              <a:t>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9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2286000" y="2621297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>
                <a:solidFill>
                  <a:prstClr val="black"/>
                </a:solidFill>
              </a:rPr>
              <a:t>text b</a:t>
            </a:r>
            <a:r>
              <a:rPr lang="en-US" sz="9600" b="1" u="none" dirty="0">
                <a:solidFill>
                  <a:srgbClr val="FF0000"/>
                </a:solidFill>
              </a:rPr>
              <a:t>o</a:t>
            </a:r>
            <a:r>
              <a:rPr lang="en-US" b="1" u="none" dirty="0">
                <a:solidFill>
                  <a:prstClr val="black"/>
                </a:solidFill>
              </a:rPr>
              <a:t>x </a:t>
            </a:r>
            <a:r>
              <a:rPr lang="en-US" sz="1800" u="none" dirty="0">
                <a:solidFill>
                  <a:prstClr val="black"/>
                </a:solidFill>
              </a:rPr>
              <a:t>with a</a:t>
            </a:r>
            <a:r>
              <a:rPr lang="en-US" u="none" dirty="0">
                <a:solidFill>
                  <a:prstClr val="black"/>
                </a:solidFill>
              </a:rPr>
              <a:t> lot of </a:t>
            </a:r>
            <a:r>
              <a:rPr lang="en-US" sz="8800" b="1" u="none" dirty="0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 dirty="0">
                <a:solidFill>
                  <a:prstClr val="black"/>
                </a:solidFill>
              </a:rPr>
              <a:t>In </a:t>
            </a:r>
            <a:r>
              <a:rPr lang="en-US" dirty="0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 dirty="0">
                <a:solidFill>
                  <a:prstClr val="black"/>
                </a:solidFill>
              </a:rPr>
              <a:t>      </a:t>
            </a:r>
            <a:r>
              <a:rPr lang="en-US" u="none" dirty="0">
                <a:solidFill>
                  <a:srgbClr val="0070C0"/>
                </a:solidFill>
              </a:rPr>
              <a:t>paragraphs</a:t>
            </a:r>
          </a:p>
          <a:p>
            <a:r>
              <a:rPr lang="en-US" u="none" dirty="0">
                <a:solidFill>
                  <a:prstClr val="black"/>
                </a:solidFill>
              </a:rPr>
              <a:t>With </a:t>
            </a:r>
            <a:r>
              <a:rPr lang="en-US" b="1" u="none" dirty="0">
                <a:solidFill>
                  <a:srgbClr val="FF0000"/>
                </a:solidFill>
              </a:rPr>
              <a:t>v</a:t>
            </a:r>
            <a:r>
              <a:rPr lang="en-US" b="1" u="none" dirty="0">
                <a:solidFill>
                  <a:srgbClr val="FFC000"/>
                </a:solidFill>
              </a:rPr>
              <a:t>a</a:t>
            </a:r>
            <a:r>
              <a:rPr lang="en-US" b="1" u="none" dirty="0">
                <a:solidFill>
                  <a:srgbClr val="FFFF00"/>
                </a:solidFill>
              </a:rPr>
              <a:t>r</a:t>
            </a:r>
            <a:r>
              <a:rPr lang="en-US" b="1" u="none" dirty="0">
                <a:solidFill>
                  <a:srgbClr val="00B050"/>
                </a:solidFill>
              </a:rPr>
              <a:t>y</a:t>
            </a:r>
            <a:r>
              <a:rPr lang="en-US" b="1" u="none" dirty="0">
                <a:solidFill>
                  <a:srgbClr val="0070C0"/>
                </a:solidFill>
              </a:rPr>
              <a:t>i</a:t>
            </a:r>
            <a:r>
              <a:rPr lang="en-US" b="1" u="none" dirty="0">
                <a:solidFill>
                  <a:srgbClr val="7030A0"/>
                </a:solidFill>
              </a:rPr>
              <a:t>n</a:t>
            </a:r>
            <a:r>
              <a:rPr lang="en-US" b="1" u="none" dirty="0">
                <a:solidFill>
                  <a:srgbClr val="002060"/>
                </a:solidFill>
              </a:rPr>
              <a:t>g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u="none" dirty="0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5045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New Section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New Section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4259204" y="1081825"/>
            <a:ext cx="1901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800" dirty="0">
                <a:latin typeface="Arial Black" pitchFamily="34" charset="0"/>
              </a:rPr>
              <a:t>Test</a:t>
            </a:r>
            <a:r>
              <a:rPr lang="en-US" sz="800" u="none" dirty="0">
                <a:latin typeface="Arial Black" pitchFamily="34" charset="0"/>
              </a:rPr>
              <a:t> </a:t>
            </a:r>
            <a:r>
              <a:rPr lang="en-US" sz="800" b="1" u="none" dirty="0">
                <a:latin typeface="Arial Black" pitchFamily="34" charset="0"/>
              </a:rPr>
              <a:t>text box </a:t>
            </a:r>
            <a:r>
              <a:rPr lang="en-US" sz="800" u="none" dirty="0">
                <a:latin typeface="Arial Black" pitchFamily="34" charset="0"/>
              </a:rPr>
              <a:t>with a lot of </a:t>
            </a:r>
            <a:r>
              <a:rPr lang="en-US" sz="800" b="1" u="none" dirty="0">
                <a:latin typeface="Arial Black" pitchFamily="34" charset="0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u="none" dirty="0">
                <a:latin typeface="Arial Black" pitchFamily="34" charset="0"/>
              </a:rPr>
              <a:t>In </a:t>
            </a:r>
            <a:r>
              <a:rPr lang="en-US" sz="800" dirty="0" err="1" smtClean="0">
                <a:latin typeface="Arial Black" pitchFamily="34" charset="0"/>
              </a:rPr>
              <a:t>multipl</a:t>
            </a: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sz="800" dirty="0" smtClean="0">
              <a:latin typeface="Arial Black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800" dirty="0" smtClean="0">
                <a:latin typeface="Arial Black" pitchFamily="34" charset="0"/>
              </a:rPr>
              <a:t>e</a:t>
            </a:r>
            <a:r>
              <a:rPr lang="en-US" sz="800" u="none" dirty="0" smtClean="0">
                <a:latin typeface="Arial Black" pitchFamily="34" charset="0"/>
              </a:rPr>
              <a:t>      </a:t>
            </a:r>
            <a:r>
              <a:rPr lang="en-US" sz="800" u="none" dirty="0">
                <a:latin typeface="Arial Black" pitchFamily="34" charset="0"/>
              </a:rPr>
              <a:t>paragraphs</a:t>
            </a:r>
          </a:p>
          <a:p>
            <a:r>
              <a:rPr lang="en-US" sz="800" u="none" dirty="0">
                <a:latin typeface="Arial Black" pitchFamily="34" charset="0"/>
              </a:rPr>
              <a:t>With </a:t>
            </a:r>
            <a:r>
              <a:rPr lang="en-US" sz="800" b="1" u="none" dirty="0">
                <a:latin typeface="Arial Black" pitchFamily="34" charset="0"/>
              </a:rPr>
              <a:t>varying</a:t>
            </a:r>
            <a:r>
              <a:rPr lang="en-US" sz="800" u="none" dirty="0">
                <a:latin typeface="Arial Black" pitchFamily="34" charset="0"/>
              </a:rPr>
              <a:t> styles</a:t>
            </a:r>
            <a:endParaRPr lang="en-US" sz="800" dirty="0">
              <a:latin typeface="Arial Black" pitchFamily="34" charset="0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2479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 smtClean="0">
                <a:solidFill>
                  <a:prstClr val="black"/>
                </a:solidFill>
              </a:rPr>
              <a:t>asddddddddddddddddddddddddddddddddddddddddddddddddddddddddddddddddddddddddddddddddddddddddddddddddddddd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ja-JP" alt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あいうえお</a:t>
            </a:r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kl)(*&amp;%$#@85v_+)0_@#%L:CF]1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endParaRPr lang="en-US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3308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sz="2000" dirty="0">
                <a:solidFill>
                  <a:prstClr val="black"/>
                </a:solidFill>
                <a:latin typeface="+mj-lt"/>
              </a:rPr>
              <a:t>Test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text b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000" b="1" u="none" dirty="0">
                <a:solidFill>
                  <a:prstClr val="black"/>
                </a:solidFill>
                <a:latin typeface="+mj-lt"/>
              </a:rPr>
              <a:t>x 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a lot of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u="none" dirty="0">
                <a:solidFill>
                  <a:prstClr val="black"/>
                </a:solidFill>
                <a:latin typeface="+mj-lt"/>
              </a:rPr>
              <a:t>In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multiple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     </a:t>
            </a:r>
            <a:r>
              <a:rPr lang="en-US" sz="2000" u="none" dirty="0">
                <a:solidFill>
                  <a:srgbClr val="0070C0"/>
                </a:solidFill>
                <a:latin typeface="+mj-lt"/>
              </a:rPr>
              <a:t>paragraphs</a:t>
            </a:r>
          </a:p>
          <a:p>
            <a:r>
              <a:rPr lang="en-US" sz="2000" u="none" dirty="0">
                <a:solidFill>
                  <a:prstClr val="black"/>
                </a:solidFill>
                <a:latin typeface="+mj-lt"/>
              </a:rPr>
              <a:t>With </a:t>
            </a:r>
            <a:r>
              <a:rPr lang="en-US" sz="2000" b="1" u="none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US" sz="2000" b="1" u="none" dirty="0">
                <a:solidFill>
                  <a:srgbClr val="FFC000"/>
                </a:solidFill>
                <a:latin typeface="+mj-lt"/>
              </a:rPr>
              <a:t>a</a:t>
            </a:r>
            <a:r>
              <a:rPr lang="en-US" sz="2000" b="1" u="none" dirty="0">
                <a:solidFill>
                  <a:srgbClr val="FFFF00"/>
                </a:solidFill>
                <a:latin typeface="+mj-lt"/>
              </a:rPr>
              <a:t>r</a:t>
            </a:r>
            <a:r>
              <a:rPr lang="en-US" sz="2000" b="1" u="none" dirty="0">
                <a:solidFill>
                  <a:srgbClr val="00B050"/>
                </a:solidFill>
                <a:latin typeface="+mj-lt"/>
              </a:rPr>
              <a:t>y</a:t>
            </a:r>
            <a:r>
              <a:rPr lang="en-US" sz="2000" b="1" u="none" dirty="0">
                <a:solidFill>
                  <a:srgbClr val="0070C0"/>
                </a:solidFill>
                <a:latin typeface="+mj-lt"/>
              </a:rPr>
              <a:t>i</a:t>
            </a:r>
            <a:r>
              <a:rPr lang="en-US" sz="2000" b="1" u="none" dirty="0">
                <a:solidFill>
                  <a:srgbClr val="7030A0"/>
                </a:solidFill>
                <a:latin typeface="+mj-lt"/>
              </a:rPr>
              <a:t>n</a:t>
            </a:r>
            <a:r>
              <a:rPr lang="en-US" sz="2000" b="1" u="none" dirty="0">
                <a:solidFill>
                  <a:srgbClr val="002060"/>
                </a:solidFill>
                <a:latin typeface="+mj-lt"/>
              </a:rPr>
              <a:t>g</a:t>
            </a:r>
            <a:r>
              <a:rPr lang="en-US" sz="2000" u="none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rgbClr val="00B050"/>
                </a:solidFill>
                <a:latin typeface="+mj-lt"/>
              </a:rPr>
              <a:t>styles</a:t>
            </a:r>
            <a:endParaRPr lang="en-US" sz="2000" dirty="0">
              <a:latin typeface="+mj-lt"/>
            </a:endParaRPr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One Slide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Two Slides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600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7" name="Oval 2"/>
          <p:cNvSpPr/>
          <p:nvPr/>
        </p:nvSpPr>
        <p:spPr>
          <a:xfrm>
            <a:off x="304800" y="4648200"/>
            <a:ext cx="22860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nnamed Shape 20150624172013385915"/>
          <p:cNvSpPr txBox="1">
            <a:spLocks/>
          </p:cNvSpPr>
          <p:nvPr/>
        </p:nvSpPr>
        <p:spPr>
          <a:xfrm>
            <a:off x="3048000" y="3189744"/>
            <a:ext cx="1783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 dirty="0">
                <a:solidFill>
                  <a:prstClr val="black"/>
                </a:solidFill>
              </a:rPr>
              <a:t>Test</a:t>
            </a:r>
            <a:r>
              <a:rPr lang="en-US" u="none" dirty="0">
                <a:solidFill>
                  <a:prstClr val="black"/>
                </a:solidFill>
              </a:rPr>
              <a:t> </a:t>
            </a:r>
            <a:r>
              <a:rPr lang="en-US" b="1" u="none" dirty="0" smtClean="0">
                <a:solidFill>
                  <a:prstClr val="black"/>
                </a:solidFill>
              </a:rPr>
              <a:t>text</a:t>
            </a:r>
            <a:endParaRPr lang="en-US" dirty="0"/>
          </a:p>
        </p:txBody>
      </p:sp>
      <p:sp>
        <p:nvSpPr>
          <p:cNvPr id="20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24172013810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Two Slides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Same Name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0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1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4" name="Objects with same name"/>
          <p:cNvSpPr>
            <a:spLocks/>
          </p:cNvSpPr>
          <p:nvPr/>
        </p:nvSpPr>
        <p:spPr>
          <a:xfrm>
            <a:off x="1104900" y="3962400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nnamed Shape 20150624172013387917"/>
          <p:cNvSpPr>
            <a:spLocks/>
          </p:cNvSpPr>
          <p:nvPr/>
        </p:nvSpPr>
        <p:spPr>
          <a:xfrm>
            <a:off x="342900" y="3962400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nnamed Shape 20150624172013387918"/>
          <p:cNvSpPr>
            <a:spLocks/>
          </p:cNvSpPr>
          <p:nvPr/>
        </p:nvSpPr>
        <p:spPr>
          <a:xfrm>
            <a:off x="-571500" y="3960125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nnamed Shape 20150624172013382914"/>
          <p:cNvSpPr>
            <a:spLocks/>
          </p:cNvSpPr>
          <p:nvPr/>
        </p:nvSpPr>
        <p:spPr>
          <a:xfrm>
            <a:off x="-1333500" y="3960125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381000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600" b="1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New Section</a:t>
            </a:r>
            <a:endParaRPr lang="en-US"/>
          </a:p>
          <a:p>
            <a:pPr lvl="0"/>
            <a:r>
              <a:rPr lang="en-US" sz="440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 Black" pitchFamily="34" charset="0"/>
              </a:rPr>
              <a:t>Same Name</a:t>
            </a:r>
            <a:endParaRPr lang="en-US" sz="4400">
              <a:solidFill>
                <a:srgbClr val="1F497D">
                  <a:lumMod val="60000"/>
                  <a:lumOff val="40000"/>
                </a:srgbClr>
              </a:solidFill>
              <a:latin typeface="Arial Black" pitchFamily="34" charset="0"/>
            </a:endParaRPr>
          </a:p>
          <a:p>
            <a:pPr lvl="0"/>
            <a:r>
              <a:rPr lang="en-US" sz="2800" b="0" i="1" u="sng" smtClean="0">
                <a:solidFill>
                  <a:srgbClr val="000000"/>
                </a:solidFill>
              </a:rPr>
              <a:t>New Section</a:t>
            </a:r>
            <a:endParaRPr lang="en-US" sz="2800" b="0" i="1" u="sng">
              <a:solidFill>
                <a:srgbClr val="000000"/>
              </a:solidFill>
            </a:endParaRPr>
          </a:p>
          <a:p>
            <a:pPr lvl="0"/>
            <a:r>
              <a:rPr lang="ja-JP" altLang="en-US" sz="2800" b="0" i="1" u="sng" smtClean="0">
                <a:solidFill>
                  <a:srgbClr val="000000"/>
                </a:solidFill>
              </a:rPr>
              <a:t>あいうえお</a:t>
            </a:r>
            <a:r>
              <a:rPr lang="en-US" sz="2800" b="0" i="1" u="sng" smtClean="0">
                <a:solidFill>
                  <a:srgbClr val="000000"/>
                </a:solidFill>
              </a:rPr>
              <a:t>kl)(*&amp;%$#@85v_+)0_@#%L:CF]1</a:t>
            </a:r>
            <a:endParaRPr lang="en-US" sz="2800" b="0" i="1" u="sng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8" name="Unnamed Shape 20150624172013385915"/>
          <p:cNvSpPr txBox="1">
            <a:spLocks/>
          </p:cNvSpPr>
          <p:nvPr/>
        </p:nvSpPr>
        <p:spPr>
          <a:xfrm>
            <a:off x="3048000" y="3189744"/>
            <a:ext cx="67305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 u="sng"/>
            </a:lvl1pPr>
          </a:lstStyle>
          <a:p>
            <a:pPr lvl="0"/>
            <a:r>
              <a:rPr lang="en-US">
                <a:solidFill>
                  <a:prstClr val="black"/>
                </a:solidFill>
              </a:rPr>
              <a:t>Test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b="1" u="none">
                <a:solidFill>
                  <a:prstClr val="black"/>
                </a:solidFill>
              </a:rPr>
              <a:t>text b</a:t>
            </a:r>
            <a:r>
              <a:rPr lang="en-US" sz="9600" b="1" u="none">
                <a:solidFill>
                  <a:srgbClr val="FF0000"/>
                </a:solidFill>
              </a:rPr>
              <a:t>o</a:t>
            </a:r>
            <a:r>
              <a:rPr lang="en-US" b="1" u="none">
                <a:solidFill>
                  <a:prstClr val="black"/>
                </a:solidFill>
              </a:rPr>
              <a:t>x </a:t>
            </a:r>
            <a:r>
              <a:rPr lang="en-US" sz="1800" u="none">
                <a:solidFill>
                  <a:prstClr val="black"/>
                </a:solidFill>
              </a:rPr>
              <a:t>with a</a:t>
            </a:r>
            <a:r>
              <a:rPr lang="en-US" u="none">
                <a:solidFill>
                  <a:prstClr val="black"/>
                </a:solidFill>
              </a:rPr>
              <a:t> lot of </a:t>
            </a:r>
            <a:r>
              <a:rPr lang="en-US" sz="8800" b="1" u="none">
                <a:solidFill>
                  <a:srgbClr val="FF0000"/>
                </a:solidFill>
              </a:rPr>
              <a:t>text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u="none">
                <a:solidFill>
                  <a:prstClr val="black"/>
                </a:solidFill>
              </a:rPr>
              <a:t>In </a:t>
            </a:r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multiple</a:t>
            </a:r>
            <a:r>
              <a:rPr lang="en-US" u="none">
                <a:solidFill>
                  <a:prstClr val="black"/>
                </a:solidFill>
              </a:rPr>
              <a:t>      </a:t>
            </a:r>
            <a:r>
              <a:rPr lang="en-US" u="none">
                <a:solidFill>
                  <a:srgbClr val="0070C0"/>
                </a:solidFill>
              </a:rPr>
              <a:t>paragraphs</a:t>
            </a:r>
          </a:p>
          <a:p>
            <a:r>
              <a:rPr lang="en-US" u="none">
                <a:solidFill>
                  <a:prstClr val="black"/>
                </a:solidFill>
              </a:rPr>
              <a:t>With </a:t>
            </a:r>
            <a:r>
              <a:rPr lang="en-US" b="1" u="none">
                <a:solidFill>
                  <a:srgbClr val="FF0000"/>
                </a:solidFill>
              </a:rPr>
              <a:t>v</a:t>
            </a:r>
            <a:r>
              <a:rPr lang="en-US" b="1" u="none">
                <a:solidFill>
                  <a:srgbClr val="FFC000"/>
                </a:solidFill>
              </a:rPr>
              <a:t>a</a:t>
            </a:r>
            <a:r>
              <a:rPr lang="en-US" b="1" u="none">
                <a:solidFill>
                  <a:srgbClr val="FFFF00"/>
                </a:solidFill>
              </a:rPr>
              <a:t>r</a:t>
            </a:r>
            <a:r>
              <a:rPr lang="en-US" b="1" u="none">
                <a:solidFill>
                  <a:srgbClr val="00B050"/>
                </a:solidFill>
              </a:rPr>
              <a:t>y</a:t>
            </a:r>
            <a:r>
              <a:rPr lang="en-US" b="1" u="none">
                <a:solidFill>
                  <a:srgbClr val="0070C0"/>
                </a:solidFill>
              </a:rPr>
              <a:t>i</a:t>
            </a:r>
            <a:r>
              <a:rPr lang="en-US" b="1" u="none">
                <a:solidFill>
                  <a:srgbClr val="7030A0"/>
                </a:solidFill>
              </a:rPr>
              <a:t>n</a:t>
            </a:r>
            <a:r>
              <a:rPr lang="en-US" b="1" u="none">
                <a:solidFill>
                  <a:srgbClr val="002060"/>
                </a:solidFill>
              </a:rPr>
              <a:t>g</a:t>
            </a:r>
            <a:r>
              <a:rPr lang="en-US" u="none">
                <a:solidFill>
                  <a:prstClr val="black"/>
                </a:solidFill>
              </a:rPr>
              <a:t> </a:t>
            </a:r>
            <a:r>
              <a:rPr lang="en-US" u="none">
                <a:solidFill>
                  <a:srgbClr val="00B050"/>
                </a:solidFill>
                <a:latin typeface="Arial Black" pitchFamily="34" charset="0"/>
              </a:rPr>
              <a:t>styles</a:t>
            </a:r>
            <a:endParaRPr lang="en-US" dirty="0"/>
          </a:p>
        </p:txBody>
      </p:sp>
      <p:sp>
        <p:nvSpPr>
          <p:cNvPr id="19" name="Unnamed Shape 20150624172013387919"/>
          <p:cNvSpPr>
            <a:spLocks/>
          </p:cNvSpPr>
          <p:nvPr/>
        </p:nvSpPr>
        <p:spPr>
          <a:xfrm>
            <a:off x="1104900" y="3189744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named Shape 20150624172013387920"/>
          <p:cNvSpPr>
            <a:spLocks/>
          </p:cNvSpPr>
          <p:nvPr/>
        </p:nvSpPr>
        <p:spPr>
          <a:xfrm>
            <a:off x="342900" y="3189744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nnamed Shape 20150624172013388921"/>
          <p:cNvSpPr>
            <a:spLocks/>
          </p:cNvSpPr>
          <p:nvPr/>
        </p:nvSpPr>
        <p:spPr>
          <a:xfrm>
            <a:off x="-571500" y="3187469"/>
            <a:ext cx="2667000" cy="228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nnamed Shape 20150624172013387916"/>
          <p:cNvSpPr>
            <a:spLocks/>
          </p:cNvSpPr>
          <p:nvPr/>
        </p:nvSpPr>
        <p:spPr>
          <a:xfrm>
            <a:off x="-1333500" y="3187469"/>
            <a:ext cx="2667000" cy="2286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574</Words>
  <Application>Microsoft Office PowerPoint</Application>
  <PresentationFormat>On-screen Show (4:3)</PresentationFormat>
  <Paragraphs>151</Paragraphs>
  <Slides>26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Main feature</vt:lpstr>
      <vt:lpstr>Sub feature</vt:lpstr>
      <vt:lpstr>PowerPoint Presentation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82</cp:revision>
  <dcterms:created xsi:type="dcterms:W3CDTF">2014-01-22T00:01:33Z</dcterms:created>
  <dcterms:modified xsi:type="dcterms:W3CDTF">2015-06-30T04:22:33Z</dcterms:modified>
</cp:coreProperties>
</file>