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317" r:id="rId7"/>
    <p:sldId id="256" r:id="rId8"/>
    <p:sldId id="319" r:id="rId9"/>
    <p:sldId id="318" r:id="rId10"/>
    <p:sldId id="320" r:id="rId11"/>
    <p:sldId id="307" r:id="rId12"/>
    <p:sldId id="309" r:id="rId13"/>
    <p:sldId id="333" r:id="rId14"/>
    <p:sldId id="325" r:id="rId15"/>
    <p:sldId id="324" r:id="rId16"/>
    <p:sldId id="326" r:id="rId17"/>
    <p:sldId id="308" r:id="rId18"/>
    <p:sldId id="306" r:id="rId19"/>
    <p:sldId id="311" r:id="rId20"/>
    <p:sldId id="312" r:id="rId21"/>
    <p:sldId id="313" r:id="rId22"/>
    <p:sldId id="329" r:id="rId23"/>
    <p:sldId id="327" r:id="rId24"/>
    <p:sldId id="330" r:id="rId25"/>
    <p:sldId id="314" r:id="rId26"/>
    <p:sldId id="331" r:id="rId27"/>
    <p:sldId id="328" r:id="rId28"/>
    <p:sldId id="33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17"/>
            <p14:sldId id="256"/>
          </p14:sldIdLst>
        </p14:section>
        <p14:section name="Two Slides" id="{633B0291-AA1C-4C74-8320-D28120D1E030}">
          <p14:sldIdLst>
            <p14:sldId id="319"/>
            <p14:sldId id="318"/>
            <p14:sldId id="320"/>
            <p14:sldId id="307"/>
          </p14:sldIdLst>
        </p14:section>
        <p14:section name="New Section" id="{C9214587-CA94-4EA9-A051-0F0700ECE289}">
          <p14:sldIdLst>
            <p14:sldId id="309"/>
            <p14:sldId id="333"/>
          </p14:sldIdLst>
        </p14:section>
        <p14:section name="Same Name" id="{E7CBF235-FD7F-4084-9107-E88AF55C55CB}">
          <p14:sldIdLst>
            <p14:sldId id="325"/>
            <p14:sldId id="324"/>
            <p14:sldId id="326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29"/>
            <p14:sldId id="327"/>
            <p14:sldId id="330"/>
            <p14:sldId id="314"/>
            <p14:sldId id="331"/>
            <p14:sldId id="328"/>
            <p14:sldId id="3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43" autoAdjust="0"/>
  </p:normalViewPr>
  <p:slideViewPr>
    <p:cSldViewPr>
      <p:cViewPr varScale="1">
        <p:scale>
          <a:sx n="60" d="100"/>
          <a:sy n="6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notes page is used to store data - Do not edit the notes. </a:t>
            </a:r>
            <a:r>
              <a:rPr lang="en-US" dirty="0" err="1" smtClean="0"/>
              <a:t>UFBUVGVtcGxhdGVNYXJrZXI</a:t>
            </a:r>
            <a:r>
              <a:rPr lang="en-US" dirty="0" smtClean="0"/>
              <a:t>=@VGl0bGUgMQ==@UHB0TGFic0FnZW5kYV8mXkBWaXN1YWxBZ2VuZGFJbWFnZV8mXkBPbmUgU2xpZGVfMg==@UHB0TGFic0FnZW5kYV8mXkBWaXN1YWxBZ2VuZGFJbWFnZV8mXkBUd28gU2xpZGVzXzM=@UHB0TGFic0FnZW5kYV8mXkBWaXN1YWxBZ2VuZGFJbWFnZV8mXkBTYW1lIE5hbWVfNA==@UHB0TGFic0FnZW5kYV8mXkBWaXN1YWxBZ2VuZGFJbWFnZV8mXkBTYW1lIE5hbWVfNQ==@UHB0TGFic0FnZW5kYV8mXkBWaXN1YWxBZ2VuZGFJbWFnZV8mXkDjgYLjgYTjgYbjgYjjgYprbCkoKiYlJCNAODV2XyspMF9AIyVMOkNGXTFfNg==@2871121657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50619162857346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295400"/>
            <a:ext cx="3210560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ptLabsAgenda_&amp;^@VisualAgendaImage_&amp;^@Same Name_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" y="2057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5176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896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20" y="2057400"/>
            <a:ext cx="3210560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533400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78206" y="1726442"/>
            <a:ext cx="5065594" cy="5131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20219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ZoomOutShape2015061916285822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24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5 0.1 -0.025 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9 -0.5555556 0.138889 -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1 0.277778 C -0.5555557 0.138889 -0.5555557 0.138889 -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09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0000"/>
                </a:solidFill>
                <a:latin typeface="Arial Black" pitchFamily="34" charset="0"/>
              </a:rPr>
              <a:t>Agenda</a:t>
            </a:r>
          </a:p>
        </p:txBody>
      </p:sp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ptLabsAgenda_&amp;^@VisualAgendaImage_&amp;^@One Slide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ptLabsAgenda_&amp;^@VisualAgendaImage_&amp;^@Same Name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299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356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7 0.5555555 -0.4166667 1.111111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00002 -0.1 0.07500002 -0.2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15 C -0.1 0.07500003 -0.1 0.07500003 0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PTZoomOutShape2015061916285854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559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 -0.1 0.075 -0.2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6 0.5555555 -0.4166666 1.111111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-0.8333331 C 0.5555555 -0.4166665 0.5555555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385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ptLabsAgenda_&amp;^@VisualAgendaImage_&amp;^@One Slide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ptLabsAgenda_&amp;^@VisualAgendaImage_&amp;^@Same Name_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61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66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7 -8.477105E-08 -0.4166667 -1.695421E-07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0.07500002 1.059638E-08 0.07500002 2.119276E-08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0.15 C 2.119276E-08 0.07500003 2.119276E-08 0.07500003 2.119276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PTZoomOutShape2015061916285883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855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741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40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1638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40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prstClr val="black"/>
                </a:solidFill>
              </a:rPr>
              <a:t>Agenda</a:t>
            </a:r>
            <a:endParaRPr lang="en-US" sz="9600" b="1" dirty="0"/>
          </a:p>
        </p:txBody>
      </p:sp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47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Indicator2015061916285754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89 0.5555555 0.1388889 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499998 -0.1 -0.02499998 -0.2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04999996 C -0.1 -0.02499996 -0.1 -0.02499996 0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PTZoomOutShape2015061916285768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710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5 -0.1 -0.025 -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9 0.5555555 0.138889 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0.277778 C 0.5555555 0.138889 0.5555555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57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ptLabsAgenda_&amp;^@VisualAgendaImage_&amp;^@One Slide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76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827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89 -8.477105E-08 0.1388889 -1.695421E-07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-0.02499998 1.059638E-08 -0.02499998 2.119276E-08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-0.04999996 C 2.119276E-08 -0.02499996 2.119276E-08 -0.02499996 2.119276E-08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143</Words>
  <Application>Microsoft Office PowerPoint</Application>
  <PresentationFormat>On-screen Show (4:3)</PresentationFormat>
  <Paragraphs>19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76</cp:revision>
  <dcterms:created xsi:type="dcterms:W3CDTF">2014-01-22T00:01:33Z</dcterms:created>
  <dcterms:modified xsi:type="dcterms:W3CDTF">2015-06-25T03:38:15Z</dcterms:modified>
</cp:coreProperties>
</file>