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293" r:id="rId7"/>
    <p:sldId id="303" r:id="rId8"/>
    <p:sldId id="296" r:id="rId9"/>
    <p:sldId id="301" r:id="rId10"/>
    <p:sldId id="304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2"/>
            <p14:sldId id="293"/>
            <p14:sldId id="303"/>
            <p14:sldId id="296"/>
            <p14:sldId id="301"/>
            <p14:sldId id="304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6/6/2015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95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031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Crop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Blue </a:t>
            </a:r>
            <a:r>
              <a:rPr lang="en-US" sz="2400" b="1" dirty="0" smtClean="0">
                <a:solidFill>
                  <a:schemeClr val="bg1"/>
                </a:solidFill>
              </a:rPr>
              <a:t>shape(s)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Right click it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“Crop to Shape”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395876" cy="4351338"/>
          </a:xfrm>
        </p:spPr>
      </p:pic>
      <p:sp>
        <p:nvSpPr>
          <p:cNvPr id="6" name="selectMe"/>
          <p:cNvSpPr/>
          <p:nvPr/>
        </p:nvSpPr>
        <p:spPr>
          <a:xfrm>
            <a:off x="2514600" y="12192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395876" cy="4351338"/>
          </a:xfrm>
        </p:spPr>
      </p:pic>
      <p:sp>
        <p:nvSpPr>
          <p:cNvPr id="8" name="selectMe8083645d-7fe3-4e4b-b5a8-fab178731a0btemp_Copy17f06524-3a84-4b03-87b5-cc170aae78c9"/>
          <p:cNvSpPr/>
          <p:nvPr/>
        </p:nvSpPr>
        <p:spPr>
          <a:xfrm>
            <a:off x="2667000" y="13716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5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shapes</a:t>
            </a:r>
            <a:endParaRPr lang="en-SG" dirty="0"/>
          </a:p>
        </p:txBody>
      </p:sp>
      <p:sp>
        <p:nvSpPr>
          <p:cNvPr id="4" name="TextBox 6"/>
          <p:cNvSpPr txBox="1"/>
          <p:nvPr/>
        </p:nvSpPr>
        <p:spPr>
          <a:xfrm>
            <a:off x="533400" y="3124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 the blue shapes (ctrl + click) and click the                 button.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It will crop the images behind to match the outlines of the shapes.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lh5.googleusercontent.com/DTiGBT0_tLq8w9oUQPkuJhJHa8skEBcs9JxuDvMSN69hx3sd03WpEo1NFwYfOH56V1RhgCwGysyGPX8JuJ5Iqa7-3VSN0d6LWtne6SiJcfC4TxOTaRAk-hTA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61" y="3048000"/>
            <a:ext cx="621473" cy="8442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csdcr\AppData\Local\Microsoft\Windows\Temporary Internet Files\Content.IE5\X5YV3EZ2\MP900178526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4"/>
          <a:stretch/>
        </p:blipFill>
        <p:spPr bwMode="auto">
          <a:xfrm>
            <a:off x="838200" y="2971800"/>
            <a:ext cx="2189861" cy="2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csdcr\AppData\Local\Microsoft\Windows\Temporary Internet Files\Content.IE5\0BIO7UD5\MP900422113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-1" r="8755" b="48283"/>
          <a:stretch/>
        </p:blipFill>
        <p:spPr bwMode="auto">
          <a:xfrm>
            <a:off x="2908466" y="1981200"/>
            <a:ext cx="5778336" cy="33735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lectMeFlowchart: Connector 1"/>
          <p:cNvSpPr/>
          <p:nvPr/>
        </p:nvSpPr>
        <p:spPr>
          <a:xfrm>
            <a:off x="3048001" y="2743200"/>
            <a:ext cx="1524000" cy="1524000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selectMeFlowchart: Connector 9"/>
          <p:cNvSpPr/>
          <p:nvPr/>
        </p:nvSpPr>
        <p:spPr>
          <a:xfrm>
            <a:off x="4952999" y="2743200"/>
            <a:ext cx="1388299" cy="1388299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selectMeFlowchart: Connector 10"/>
          <p:cNvSpPr/>
          <p:nvPr/>
        </p:nvSpPr>
        <p:spPr>
          <a:xfrm>
            <a:off x="6281924" y="2015835"/>
            <a:ext cx="1354902" cy="1354902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selectMeFlowchart: Connector 11"/>
          <p:cNvSpPr/>
          <p:nvPr/>
        </p:nvSpPr>
        <p:spPr>
          <a:xfrm>
            <a:off x="7305303" y="2733303"/>
            <a:ext cx="1381497" cy="1381497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electMeRectangle 2"/>
          <p:cNvSpPr/>
          <p:nvPr/>
        </p:nvSpPr>
        <p:spPr>
          <a:xfrm>
            <a:off x="2908466" y="3048001"/>
            <a:ext cx="4787735" cy="60960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electMeTeardrop 5"/>
          <p:cNvSpPr/>
          <p:nvPr/>
        </p:nvSpPr>
        <p:spPr>
          <a:xfrm>
            <a:off x="1143000" y="3048000"/>
            <a:ext cx="1765465" cy="1676400"/>
          </a:xfrm>
          <a:prstGeom prst="teardrop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16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csdcr\AppData\Local\Microsoft\Windows\Temporary Internet Files\Content.IE5\X5YV3EZ2\MP900178526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4"/>
          <a:stretch/>
        </p:blipFill>
        <p:spPr bwMode="auto">
          <a:xfrm>
            <a:off x="838200" y="2971800"/>
            <a:ext cx="2189861" cy="2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csdcr\AppData\Local\Microsoft\Windows\Temporary Internet Files\Content.IE5\0BIO7UD5\MP900422113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-1" r="8755" b="48283"/>
          <a:stretch/>
        </p:blipFill>
        <p:spPr bwMode="auto">
          <a:xfrm>
            <a:off x="2908466" y="1981200"/>
            <a:ext cx="5778336" cy="33735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95400" y="2168235"/>
            <a:ext cx="7543800" cy="2708565"/>
            <a:chOff x="1143000" y="2015835"/>
            <a:chExt cx="7543800" cy="2708565"/>
          </a:xfrm>
        </p:grpSpPr>
        <p:sp>
          <p:nvSpPr>
            <p:cNvPr id="27" name="selectMeFlowchart: Connector 1e535895a-bb6b-421a-940b-12df4137fb5dtemp_Copy3da257c7-7c31-40ad-b506-101c8bf8a695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selectMeFlowchart: Connector 9e535895a-bb6b-421a-940b-12df4137fb5dtemp_Copyc8b464d4-d396-4eb3-8c95-ab59a6d141d2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selectMeFlowchart: Connector 10e535895a-bb6b-421a-940b-12df4137fb5dtemp_Copy24a82733-f2fa-4df0-b06f-9ddb07d1a325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selectMeFlowchart: Connector 11e535895a-bb6b-421a-940b-12df4137fb5dtemp_Copy81906827-6636-45e4-9c83-8afe90b03f89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8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selectMeRectangle 2e535895a-bb6b-421a-940b-12df4137fb5dtemp_Copy3ea6d87c-7f70-4431-87c8-d6eff6d57a80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selectMeTeardrop 5e535895a-bb6b-421a-940b-12df4137fb5dtemp_Copyd5e3f803-afdc-4b3c-96a9-ad1d08ad7679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10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480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141</Words>
  <Application>Microsoft Office PowerPoint</Application>
  <PresentationFormat>On-screen Show (4:3)</PresentationFormat>
  <Paragraphs>20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Crop</vt:lpstr>
      <vt:lpstr>Auto Crop:: normal shape</vt:lpstr>
      <vt:lpstr>PowerPoint Presentation</vt:lpstr>
      <vt:lpstr>PowerPoint Presentation</vt:lpstr>
      <vt:lpstr>Auto Crop:: multiple shapes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71</cp:revision>
  <dcterms:created xsi:type="dcterms:W3CDTF">2014-01-22T00:01:33Z</dcterms:created>
  <dcterms:modified xsi:type="dcterms:W3CDTF">2015-06-06T10:30:41Z</dcterms:modified>
</cp:coreProperties>
</file>