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3"/>
  </p:notesMasterIdLst>
  <p:sldIdLst>
    <p:sldId id="287" r:id="rId4"/>
    <p:sldId id="256" r:id="rId5"/>
    <p:sldId id="292" r:id="rId6"/>
    <p:sldId id="293" r:id="rId7"/>
    <p:sldId id="295" r:id="rId8"/>
    <p:sldId id="296" r:id="rId9"/>
    <p:sldId id="294" r:id="rId10"/>
    <p:sldId id="298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Narrate" id="{A3A2B0AB-762C-4281-AA7B-EF7E134E0DC4}">
          <p14:sldIdLst>
            <p14:sldId id="256"/>
            <p14:sldId id="292"/>
            <p14:sldId id="293"/>
            <p14:sldId id="295"/>
            <p14:sldId id="296"/>
            <p14:sldId id="294"/>
            <p14:sldId id="298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05" autoAdjust="0"/>
  </p:normalViewPr>
  <p:slideViewPr>
    <p:cSldViewPr>
      <p:cViewPr varScale="1">
        <p:scale>
          <a:sx n="74" d="100"/>
          <a:sy n="74" d="100"/>
        </p:scale>
        <p:origin x="11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04F41-C1A1-4B0D-9EEE-5E3F0E5BC108}" type="datetimeFigureOut">
              <a:rPr lang="en-SG" smtClean="0"/>
              <a:t>21/6/2015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FB07A-B1AD-4238-A6C9-967239C45D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072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Note-to-audio test cases. Here</a:t>
            </a:r>
            <a:r>
              <a:rPr lang="en-US" baseline="0" dirty="0" smtClean="0"/>
              <a:t> is a two second pause [pause: 2] and now we continue.</a:t>
            </a:r>
            <a:r>
              <a:rPr lang="en-US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extra slow]</a:t>
            </a:r>
            <a:r>
              <a:rPr lang="en-US" baseline="0" dirty="0" smtClean="0"/>
              <a:t> this is a very slow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  <a:endParaRPr lang="en-US" dirty="0" smtClean="0"/>
          </a:p>
          <a:p>
            <a:r>
              <a:rPr lang="en-US" dirty="0" smtClean="0"/>
              <a:t>[speed: slow]</a:t>
            </a:r>
            <a:r>
              <a:rPr lang="en-US" baseline="0" dirty="0" smtClean="0"/>
              <a:t> this is a slow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</a:p>
          <a:p>
            <a:r>
              <a:rPr lang="en-US" baseline="0" dirty="0" smtClean="0"/>
              <a:t>[gender: male]this is a male voice [</a:t>
            </a:r>
            <a:r>
              <a:rPr lang="en-US" baseline="0" dirty="0" err="1" smtClean="0"/>
              <a:t>endgender</a:t>
            </a:r>
            <a:r>
              <a:rPr lang="en-US" baseline="0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medium]</a:t>
            </a:r>
            <a:r>
              <a:rPr lang="en-US" baseline="0" dirty="0" smtClean="0"/>
              <a:t> this is a medium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fast]</a:t>
            </a:r>
            <a:r>
              <a:rPr lang="en-US" baseline="0" dirty="0" smtClean="0"/>
              <a:t> this is a fast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extra fast]</a:t>
            </a:r>
            <a:r>
              <a:rPr lang="en-US" baseline="0" dirty="0" smtClean="0"/>
              <a:t> this is a very fast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6E862-A2CF-435D-B4CC-DD947ACB816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214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 to Note-to-audio test cases. Here</a:t>
            </a:r>
            <a:r>
              <a:rPr lang="en-US" baseline="0" dirty="0" smtClean="0"/>
              <a:t> is a two second pause [pause: 2] and now we continue.</a:t>
            </a:r>
            <a:r>
              <a:rPr lang="en-US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extra slow]</a:t>
            </a:r>
            <a:r>
              <a:rPr lang="en-US" baseline="0" dirty="0" smtClean="0"/>
              <a:t> this is a very slow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  <a:endParaRPr lang="en-US" dirty="0" smtClean="0"/>
          </a:p>
          <a:p>
            <a:r>
              <a:rPr lang="en-US" dirty="0" smtClean="0"/>
              <a:t>[speed: slow]</a:t>
            </a:r>
            <a:r>
              <a:rPr lang="en-US" baseline="0" dirty="0" smtClean="0"/>
              <a:t> this is a slow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</a:p>
          <a:p>
            <a:r>
              <a:rPr lang="en-US" baseline="0" dirty="0" smtClean="0"/>
              <a:t>[gender: male]this is a male voice [</a:t>
            </a:r>
            <a:r>
              <a:rPr lang="en-US" baseline="0" dirty="0" err="1" smtClean="0"/>
              <a:t>endgender</a:t>
            </a:r>
            <a:r>
              <a:rPr lang="en-US" baseline="0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medium]</a:t>
            </a:r>
            <a:r>
              <a:rPr lang="en-US" baseline="0" dirty="0" smtClean="0"/>
              <a:t> this is a medium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fast]</a:t>
            </a:r>
            <a:r>
              <a:rPr lang="en-US" baseline="0" dirty="0" smtClean="0"/>
              <a:t> this is a fast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[speed: extra fast]</a:t>
            </a:r>
            <a:r>
              <a:rPr lang="en-US" baseline="0" dirty="0" smtClean="0"/>
              <a:t> this is a very fast segment [</a:t>
            </a:r>
            <a:r>
              <a:rPr lang="en-US" baseline="0" dirty="0" err="1" smtClean="0"/>
              <a:t>endspeed</a:t>
            </a:r>
            <a:r>
              <a:rPr lang="en-US" baseline="0" dirty="0" smtClean="0"/>
              <a:t>]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6E862-A2CF-435D-B4CC-DD947ACB816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3446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before any click, but after initial animations.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first two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next two</a:t>
            </a:r>
            <a:r>
              <a:rPr lang="en-US" baseline="0" dirty="0" smtClean="0"/>
              <a:t>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baseline="0" dirty="0" smtClean="0"/>
              <a:t>This is the last step.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6E862-A2CF-435D-B4CC-DD947ACB8163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82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before any click, but after initial animations.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first two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dirty="0" smtClean="0"/>
              <a:t>Here are the next two</a:t>
            </a:r>
            <a:r>
              <a:rPr lang="en-US" baseline="0" dirty="0" smtClean="0"/>
              <a:t> steps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afterclick</a:t>
            </a:r>
            <a:r>
              <a:rPr lang="en-US" dirty="0" smtClean="0"/>
              <a:t>]</a:t>
            </a:r>
          </a:p>
          <a:p>
            <a:r>
              <a:rPr lang="en-US" baseline="0" dirty="0" smtClean="0"/>
              <a:t>This is the last step.</a:t>
            </a:r>
            <a:endParaRPr lang="en-SG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6E862-A2CF-435D-B4CC-DD947ACB816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494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5.wav"/><Relationship Id="rId3" Type="http://schemas.microsoft.com/office/2007/relationships/media" Target="../media/media3.wav"/><Relationship Id="rId7" Type="http://schemas.microsoft.com/office/2007/relationships/media" Target="../media/media5.wav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audio" Target="../media/media4.wav"/><Relationship Id="rId11" Type="http://schemas.openxmlformats.org/officeDocument/2006/relationships/image" Target="../media/image1.png"/><Relationship Id="rId5" Type="http://schemas.microsoft.com/office/2007/relationships/media" Target="../media/media4.wav"/><Relationship Id="rId10" Type="http://schemas.openxmlformats.org/officeDocument/2006/relationships/notesSlide" Target="../notesSlides/notesSlide4.xml"/><Relationship Id="rId4" Type="http://schemas.openxmlformats.org/officeDocument/2006/relationships/audio" Target="../media/media3.wav"/><Relationship Id="rId9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Auto Narrate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slide and click ‘Add Audio’ button in </a:t>
            </a:r>
            <a:r>
              <a:rPr lang="en-US" sz="2400" smtClean="0">
                <a:solidFill>
                  <a:schemeClr val="bg1"/>
                </a:solidFill>
              </a:rPr>
              <a:t>the ribbon.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Default Voice</a:t>
            </a:r>
            <a:endParaRPr lang="en-SG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All Slide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Preview</a:t>
            </a: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Narrate:: normal case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9800" y="1447800"/>
            <a:ext cx="472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Pause, speed, gender</a:t>
            </a:r>
            <a:endParaRPr lang="en-SG" sz="6600" dirty="0"/>
          </a:p>
        </p:txBody>
      </p:sp>
    </p:spTree>
    <p:extLst>
      <p:ext uri="{BB962C8B-B14F-4D97-AF65-F5344CB8AC3E}">
        <p14:creationId xmlns:p14="http://schemas.microsoft.com/office/powerpoint/2010/main" val="10399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09800" y="1447800"/>
            <a:ext cx="472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Pause, speed, gender</a:t>
            </a:r>
            <a:endParaRPr lang="en-SG" sz="6600" dirty="0"/>
          </a:p>
        </p:txBody>
      </p:sp>
      <p:pic>
        <p:nvPicPr>
          <p:cNvPr id="2" name="PowerPointLabs Speech 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98000" y="0"/>
            <a:ext cx="609600" cy="609600"/>
          </a:xfrm>
          <a:prstGeom prst="rect">
            <a:avLst/>
          </a:prstGeom>
        </p:spPr>
      </p:pic>
      <p:sp>
        <p:nvSpPr>
          <p:cNvPr id="4" name="text 3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13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Narrate:: case with </a:t>
            </a:r>
            <a:r>
              <a:rPr lang="en-US" dirty="0" err="1" smtClean="0"/>
              <a:t>AfterClick</a:t>
            </a:r>
            <a:r>
              <a:rPr lang="en-US" dirty="0" smtClean="0"/>
              <a:t> event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502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4958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9144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914400" y="5410200"/>
            <a:ext cx="6781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5</a:t>
            </a:r>
            <a:endParaRPr lang="en-SG" dirty="0"/>
          </a:p>
        </p:txBody>
      </p:sp>
      <p:sp>
        <p:nvSpPr>
          <p:cNvPr id="20" name="Isosceles Triangle 19"/>
          <p:cNvSpPr/>
          <p:nvPr/>
        </p:nvSpPr>
        <p:spPr>
          <a:xfrm>
            <a:off x="990600" y="304800"/>
            <a:ext cx="67056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Appears without clicks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123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13" grpId="0" animBg="1" autoUpdateAnimBg="0"/>
      <p:bldP spid="2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4495800" y="13716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2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9144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3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4495800" y="3505200"/>
            <a:ext cx="32004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4</a:t>
            </a:r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914400" y="5410200"/>
            <a:ext cx="67818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5</a:t>
            </a:r>
            <a:endParaRPr lang="en-SG" dirty="0"/>
          </a:p>
        </p:txBody>
      </p:sp>
      <p:sp>
        <p:nvSpPr>
          <p:cNvPr id="20" name="Isosceles Triangle 19"/>
          <p:cNvSpPr/>
          <p:nvPr/>
        </p:nvSpPr>
        <p:spPr>
          <a:xfrm>
            <a:off x="990600" y="304800"/>
            <a:ext cx="6705600" cy="762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Appears without clicks</a:t>
            </a:r>
            <a:endParaRPr lang="en-SG" dirty="0"/>
          </a:p>
        </p:txBody>
      </p:sp>
      <p:pic>
        <p:nvPicPr>
          <p:cNvPr id="2" name="PowerPointLabs Speech 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398000" y="0"/>
            <a:ext cx="609600" cy="609600"/>
          </a:xfrm>
          <a:prstGeom prst="rect">
            <a:avLst/>
          </a:prstGeom>
        </p:spPr>
      </p:pic>
      <p:pic>
        <p:nvPicPr>
          <p:cNvPr id="3" name="PowerPointLabs Speech 1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398000" y="0"/>
            <a:ext cx="609600" cy="609600"/>
          </a:xfrm>
          <a:prstGeom prst="rect">
            <a:avLst/>
          </a:prstGeom>
        </p:spPr>
      </p:pic>
      <p:pic>
        <p:nvPicPr>
          <p:cNvPr id="8" name="PowerPointLabs Speech 2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398000" y="0"/>
            <a:ext cx="609600" cy="609600"/>
          </a:xfrm>
          <a:prstGeom prst="rect">
            <a:avLst/>
          </a:prstGeom>
        </p:spPr>
      </p:pic>
      <p:pic>
        <p:nvPicPr>
          <p:cNvPr id="9" name="PowerPointLabs Speech 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398000" y="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11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208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79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13" grpId="0" animBg="1" autoUpdateAnimBg="0"/>
      <p:bldP spid="2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414</Words>
  <Application>Microsoft Office PowerPoint</Application>
  <PresentationFormat>On-screen Show (4:3)</PresentationFormat>
  <Paragraphs>63</Paragraphs>
  <Slides>9</Slides>
  <Notes>4</Notes>
  <HiddenSlides>1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Auto Narrate</vt:lpstr>
      <vt:lpstr>Auto Narrate:: normal case</vt:lpstr>
      <vt:lpstr>PowerPoint Presentation</vt:lpstr>
      <vt:lpstr>PowerPoint Presentation</vt:lpstr>
      <vt:lpstr>Auto Narrate:: case with AfterClick event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KAI XIE</cp:lastModifiedBy>
  <cp:revision>85</cp:revision>
  <dcterms:created xsi:type="dcterms:W3CDTF">2014-01-22T00:01:33Z</dcterms:created>
  <dcterms:modified xsi:type="dcterms:W3CDTF">2015-06-21T14:39:43Z</dcterms:modified>
</cp:coreProperties>
</file>