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87" r:id="rId4"/>
    <p:sldId id="256" r:id="rId5"/>
    <p:sldId id="295" r:id="rId6"/>
    <p:sldId id="293" r:id="rId7"/>
    <p:sldId id="296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lors Lab" id="{A3A2B0AB-762C-4281-AA7B-EF7E134E0DC4}">
          <p14:sldIdLst>
            <p14:sldId id="256"/>
            <p14:sldId id="295"/>
            <p14:sldId id="293"/>
            <p14:sldId id="29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21/6/2015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Apply those colors to the target shape</a:t>
            </a:r>
            <a:r>
              <a:rPr lang="en-US" altLang="zh-CN" baseline="0" dirty="0" smtClean="0"/>
              <a:t> on the </a:t>
            </a:r>
            <a:r>
              <a:rPr lang="en-US" altLang="zh-CN" baseline="0" smtClean="0"/>
              <a:t>left side using Colors Lab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46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rgbClr val="00B050"/>
                </a:solidFill>
              </a:rPr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83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rgbClr val="00B050"/>
                </a:solidFill>
              </a:rPr>
              <a:t>Expected 2: when apply blue’s mono </a:t>
            </a:r>
            <a:r>
              <a:rPr lang="en-US" altLang="zh-CN" sz="1200" b="1" smtClean="0">
                <a:solidFill>
                  <a:srgbClr val="00B050"/>
                </a:solidFill>
              </a:rPr>
              <a:t>color 7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95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Colors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ln w="203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9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6194EB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52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93</Words>
  <Application>Microsoft Office PowerPoint</Application>
  <PresentationFormat>On-screen Show (4:3)</PresentationFormat>
  <Paragraphs>26</Paragraphs>
  <Slides>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Office Theme</vt:lpstr>
      <vt:lpstr>Main feature</vt:lpstr>
      <vt:lpstr>Sub feature</vt:lpstr>
      <vt:lpstr>PowerPointLabs Test Cases</vt:lpstr>
      <vt:lpstr>Colors Lab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79</cp:revision>
  <dcterms:created xsi:type="dcterms:W3CDTF">2014-01-22T00:01:33Z</dcterms:created>
  <dcterms:modified xsi:type="dcterms:W3CDTF">2015-06-20T18:01:17Z</dcterms:modified>
</cp:coreProperties>
</file>