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7" r:id="rId6"/>
    <p:sldId id="299" r:id="rId7"/>
    <p:sldId id="298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Compare slide 4 and expected slide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77</Words>
  <Application>Microsoft Office PowerPoint</Application>
  <PresentationFormat>On-screen Show (4:3)</PresentationFormat>
  <Paragraphs>13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90</cp:revision>
  <dcterms:created xsi:type="dcterms:W3CDTF">2014-01-22T00:01:33Z</dcterms:created>
  <dcterms:modified xsi:type="dcterms:W3CDTF">2015-06-21T11:05:56Z</dcterms:modified>
</cp:coreProperties>
</file>