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16" r:id="rId7"/>
    <p:sldId id="318" r:id="rId8"/>
    <p:sldId id="319" r:id="rId9"/>
    <p:sldId id="293" r:id="rId10"/>
    <p:sldId id="294" r:id="rId11"/>
    <p:sldId id="305" r:id="rId12"/>
    <p:sldId id="306" r:id="rId13"/>
    <p:sldId id="307" r:id="rId14"/>
    <p:sldId id="308" r:id="rId15"/>
    <p:sldId id="274" r:id="rId16"/>
    <p:sldId id="31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potlight" id="{A3A2B0AB-762C-4281-AA7B-EF7E134E0DC4}">
          <p14:sldIdLst>
            <p14:sldId id="256"/>
            <p14:sldId id="292"/>
            <p14:sldId id="316"/>
            <p14:sldId id="318"/>
            <p14:sldId id="319"/>
            <p14:sldId id="293"/>
            <p14:sldId id="294"/>
            <p14:sldId id="305"/>
            <p14:sldId id="306"/>
            <p14:sldId id="307"/>
            <p14:sldId id="308"/>
            <p14:sldId id="274"/>
            <p14:sldId id="3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01-Jul-15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tm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506112335560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pic>
        <p:nvPicPr>
          <p:cNvPr id="19" name="SpotlightShape12282b07-0b89-463f-8a05-49144f68d07e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4" y="383248"/>
            <a:ext cx="2225233" cy="871804"/>
          </a:xfrm>
          <a:prstGeom prst="rect">
            <a:avLst/>
          </a:prstGeom>
        </p:spPr>
      </p:pic>
      <p:pic>
        <p:nvPicPr>
          <p:cNvPr id="20" name="SpotlightShape66a8708e-b66c-4493-9974-b90a0afd10cc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14" y="977611"/>
            <a:ext cx="1981372" cy="1170533"/>
          </a:xfrm>
          <a:prstGeom prst="rect">
            <a:avLst/>
          </a:prstGeom>
        </p:spPr>
      </p:pic>
      <p:pic>
        <p:nvPicPr>
          <p:cNvPr id="21" name="SpotlightShapefffe4cf1-18b4-41d3-b0cc-578ee057d4e6" hidden="1"/>
          <p:cNvPicPr>
            <a:picLocks noChangeAspect="1"/>
          </p:cNvPicPr>
          <p:nvPr/>
        </p:nvPicPr>
        <p:blipFill>
          <a:blip r:embed="rId5"/>
          <a:srcRect t="18691"/>
          <a:stretch>
            <a:fillRect/>
          </a:stretch>
        </p:blipFill>
        <p:spPr>
          <a:xfrm>
            <a:off x="3580567" y="0"/>
            <a:ext cx="1639966" cy="3048562"/>
          </a:xfrm>
          <a:prstGeom prst="rect">
            <a:avLst/>
          </a:prstGeom>
        </p:spPr>
      </p:pic>
      <p:pic>
        <p:nvPicPr>
          <p:cNvPr id="23" name="SpotlightShapea2b5016c-f664-4580-8919-535ac37d655a" hidden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74" y="1999964"/>
            <a:ext cx="2895851" cy="2420322"/>
          </a:xfrm>
          <a:prstGeom prst="rect">
            <a:avLst/>
          </a:prstGeom>
        </p:spPr>
      </p:pic>
      <p:sp>
        <p:nvSpPr>
          <p:cNvPr id="25" name="SpotlightShape952aa4ab-ff7e-4f95-9caf-98b6a21420ca" hidden="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27" name="SpotlightShape689d3e4e-9f2d-4f4c-ac9a-9425435846c7" hidden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24" y="2518252"/>
            <a:ext cx="1621677" cy="1536325"/>
          </a:xfrm>
          <a:prstGeom prst="rect">
            <a:avLst/>
          </a:prstGeom>
        </p:spPr>
      </p:pic>
      <p:pic>
        <p:nvPicPr>
          <p:cNvPr id="29" name="SpotlightShape0faee3ba-15f5-4be7-b3bf-e64efadbe155" hidden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29" y="4911818"/>
            <a:ext cx="2206943" cy="768163"/>
          </a:xfrm>
          <a:prstGeom prst="rect">
            <a:avLst/>
          </a:prstGeom>
        </p:spPr>
      </p:pic>
      <p:pic>
        <p:nvPicPr>
          <p:cNvPr id="31" name="SpotlightShape7ec2b512-9549-486f-b857-7ea83d68bdd4" hidden="1"/>
          <p:cNvPicPr>
            <a:picLocks noChangeAspect="1"/>
          </p:cNvPicPr>
          <p:nvPr/>
        </p:nvPicPr>
        <p:blipFill>
          <a:blip r:embed="rId9"/>
          <a:srcRect l="8613" r="8613"/>
          <a:stretch>
            <a:fillRect/>
          </a:stretch>
        </p:blipFill>
        <p:spPr>
          <a:xfrm>
            <a:off x="0" y="5942806"/>
            <a:ext cx="9143999" cy="725487"/>
          </a:xfrm>
          <a:prstGeom prst="rect">
            <a:avLst/>
          </a:prstGeom>
        </p:spPr>
      </p:pic>
      <p:pic>
        <p:nvPicPr>
          <p:cNvPr id="34" name="SpotlightShape1_rendered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0847" cy="7114649"/>
          </a:xfrm>
          <a:prstGeom prst="rect">
            <a:avLst/>
          </a:prstGeom>
        </p:spPr>
      </p:pic>
      <p:pic>
        <p:nvPicPr>
          <p:cNvPr id="30" name="PPIndicator201506112335562205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36" name="text 3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Spotlight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“Create Spotlight”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spotlight”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transparency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Soft edges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19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Spotlight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“Create Spotlight”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spotlight”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transparency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Soft edges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Spotlight Transparency 1%</a:t>
            </a:r>
          </a:p>
          <a:p>
            <a:r>
              <a:rPr lang="en-SG" dirty="0" smtClean="0"/>
              <a:t>Soft Edges 50 </a:t>
            </a:r>
            <a:r>
              <a:rPr lang="en-SG" dirty="0" err="1" smtClean="0"/>
              <a:t>pts</a:t>
            </a:r>
            <a:endParaRPr lang="en-SG" dirty="0" smtClean="0"/>
          </a:p>
          <a:p>
            <a:r>
              <a:rPr lang="en-SG" dirty="0" smtClean="0"/>
              <a:t>Spotlight </a:t>
            </a:r>
            <a:r>
              <a:rPr lang="en-SG" dirty="0" err="1" smtClean="0"/>
              <a:t>Color</a:t>
            </a:r>
            <a:r>
              <a:rPr lang="en-SG" dirty="0" smtClean="0"/>
              <a:t>: #00FF00 (Green)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otlight Me"/>
          <p:cNvSpPr/>
          <p:nvPr/>
        </p:nvSpPr>
        <p:spPr>
          <a:xfrm rot="2718430">
            <a:off x="140519" y="1644514"/>
            <a:ext cx="8862962" cy="40943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0"/>
            <a:ext cx="48006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B0F0"/>
                </a:solidFill>
                <a:latin typeface="Arial Black" pitchFamily="34" charset="0"/>
              </a:rPr>
              <a:t>BLUE TEXT</a:t>
            </a:r>
            <a:endParaRPr lang="en-US" sz="8000" dirty="0">
              <a:solidFill>
                <a:srgbClr val="00B0F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otlight Me"/>
          <p:cNvSpPr/>
          <p:nvPr/>
        </p:nvSpPr>
        <p:spPr>
          <a:xfrm rot="2718430">
            <a:off x="140519" y="1644514"/>
            <a:ext cx="8862962" cy="4094356"/>
          </a:xfrm>
          <a:prstGeom prst="cloud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0"/>
            <a:ext cx="48006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B0F0"/>
                </a:solidFill>
                <a:latin typeface="Arial Black" pitchFamily="34" charset="0"/>
              </a:rPr>
              <a:t>BLUE TEXT</a:t>
            </a:r>
            <a:endParaRPr lang="en-US" sz="8000" dirty="0">
              <a:solidFill>
                <a:srgbClr val="00B0F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5070115272448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0"/>
            <a:ext cx="48006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B0F0"/>
                </a:solidFill>
                <a:latin typeface="Arial Black" pitchFamily="34" charset="0"/>
              </a:rPr>
              <a:t>BLUE TEXT</a:t>
            </a:r>
            <a:endParaRPr lang="en-US" sz="8000" dirty="0">
              <a:solidFill>
                <a:srgbClr val="00B0F0"/>
              </a:solidFill>
              <a:latin typeface="Arial Black" pitchFamily="34" charset="0"/>
            </a:endParaRPr>
          </a:p>
        </p:txBody>
      </p:sp>
      <p:pic>
        <p:nvPicPr>
          <p:cNvPr id="6" name="SpotlightShape345233dc-b801-4e45-a49c-9100533acfb8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"/>
          <a:stretch>
            <a:fillRect/>
          </a:stretch>
        </p:blipFill>
        <p:spPr bwMode="auto">
          <a:xfrm>
            <a:off x="886618" y="369054"/>
            <a:ext cx="7370763" cy="648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SpotlightShape1_rendered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0" y="-635000"/>
            <a:ext cx="10412413" cy="8126413"/>
          </a:xfrm>
          <a:prstGeom prst="rect">
            <a:avLst/>
          </a:prstGeom>
        </p:spPr>
      </p:pic>
      <p:pic>
        <p:nvPicPr>
          <p:cNvPr id="3" name="PPTIndicator20150701152724548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various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all blue shapes together.</a:t>
            </a:r>
          </a:p>
          <a:p>
            <a:r>
              <a:rPr lang="en-US" dirty="0" smtClean="0"/>
              <a:t>Spotlight currently does not support 3D rotated shapes.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7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Custom shape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wider than slide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Grouped</a:t>
              </a:r>
              <a:endParaRPr lang="en-SG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duplicate of the shape behind this.</a:t>
            </a:r>
            <a:endParaRPr lang="en-SG" dirty="0"/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Custom shape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wider than slide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  <a:solidFill>
              <a:srgbClr val="AAAAAA">
                <a:alpha val="3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Grouped</a:t>
              </a:r>
              <a:endParaRPr lang="en-SG" dirty="0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  <a:solidFill>
              <a:srgbClr val="AAAAAA">
                <a:alpha val="3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 duplicate of the shape behind this.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6" name="text 3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317</Words>
  <Application>Microsoft Office PowerPoint</Application>
  <PresentationFormat>On-screen Show (4:3)</PresentationFormat>
  <Paragraphs>59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Main feature</vt:lpstr>
      <vt:lpstr>Sub feature</vt:lpstr>
      <vt:lpstr>PowerPointLabs Test Cases</vt:lpstr>
      <vt:lpstr>Spotlight</vt:lpstr>
      <vt:lpstr>Spotlight:: normal shape</vt:lpstr>
      <vt:lpstr>PowerPoint Presentation</vt:lpstr>
      <vt:lpstr>PowerPoint Presentation</vt:lpstr>
      <vt:lpstr>PowerPoint Presentation</vt:lpstr>
      <vt:lpstr>Spotlight:: various multiple shapes</vt:lpstr>
      <vt:lpstr>PowerPoint Presentation</vt:lpstr>
      <vt:lpstr>PowerPoint Presentation</vt:lpstr>
      <vt:lpstr>PowerPoint Presentation</vt:lpstr>
      <vt:lpstr>Spotlight</vt:lpstr>
      <vt:lpstr>Spotlight:: normal shape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51</cp:revision>
  <dcterms:created xsi:type="dcterms:W3CDTF">2014-01-22T00:01:33Z</dcterms:created>
  <dcterms:modified xsi:type="dcterms:W3CDTF">2015-07-01T07:28:09Z</dcterms:modified>
</cp:coreProperties>
</file>