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1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  <p:embeddedFont>
      <p:font typeface="Gill Sans Ultra Bold" panose="020B0A02020104020203" pitchFamily="34" charset="0"/>
      <p:regular r:id="rId16"/>
    </p:embeddedFont>
    <p:embeddedFont>
      <p:font typeface="Rockwell Extra Bold" panose="02060903040505020403" pitchFamily="18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4660"/>
  </p:normalViewPr>
  <p:slideViewPr>
    <p:cSldViewPr snapToGrid="0">
      <p:cViewPr>
        <p:scale>
          <a:sx n="150" d="100"/>
          <a:sy n="150" d="100"/>
        </p:scale>
        <p:origin x="-1788" y="-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Zoom Lab</a:t>
            </a:r>
            <a:endParaRPr lang="en-SG" sz="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592380" y="1241883"/>
            <a:ext cx="190500" cy="190500"/>
            <a:chOff x="1627666" y="1241884"/>
            <a:chExt cx="190500" cy="190500"/>
          </a:xfrm>
        </p:grpSpPr>
        <p:sp>
          <p:nvSpPr>
            <p:cNvPr id="64" name="Oval 63"/>
            <p:cNvSpPr/>
            <p:nvPr/>
          </p:nvSpPr>
          <p:spPr>
            <a:xfrm>
              <a:off x="1627666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Rectangle 5"/>
            <p:cNvSpPr/>
            <p:nvPr/>
          </p:nvSpPr>
          <p:spPr>
            <a:xfrm>
              <a:off x="1688712" y="1281275"/>
              <a:ext cx="59004" cy="11702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310960" y="1241884"/>
            <a:ext cx="190500" cy="190500"/>
            <a:chOff x="1310960" y="1241884"/>
            <a:chExt cx="190500" cy="190500"/>
          </a:xfrm>
        </p:grpSpPr>
        <p:sp>
          <p:nvSpPr>
            <p:cNvPr id="189" name="Oval 188"/>
            <p:cNvSpPr/>
            <p:nvPr/>
          </p:nvSpPr>
          <p:spPr>
            <a:xfrm>
              <a:off x="1310960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63" y="1241883"/>
            <a:ext cx="190500" cy="1905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86" y="1245948"/>
            <a:ext cx="190500" cy="190500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2391009" y="1156532"/>
            <a:ext cx="330540" cy="369332"/>
            <a:chOff x="2573313" y="1173309"/>
            <a:chExt cx="330540" cy="369332"/>
          </a:xfrm>
        </p:grpSpPr>
        <p:sp>
          <p:nvSpPr>
            <p:cNvPr id="194" name="Oval 193"/>
            <p:cNvSpPr/>
            <p:nvPr/>
          </p:nvSpPr>
          <p:spPr>
            <a:xfrm>
              <a:off x="2642252" y="1265900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73313" y="117330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80962" y="1249123"/>
            <a:ext cx="190500" cy="190500"/>
            <a:chOff x="3001076" y="1269587"/>
            <a:chExt cx="190500" cy="190500"/>
          </a:xfrm>
        </p:grpSpPr>
        <p:sp>
          <p:nvSpPr>
            <p:cNvPr id="213" name="Oval 212"/>
            <p:cNvSpPr/>
            <p:nvPr/>
          </p:nvSpPr>
          <p:spPr>
            <a:xfrm>
              <a:off x="3001076" y="1269587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058269" y="130387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4204" y="1327509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30456" y="134965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064524" y="1241883"/>
            <a:ext cx="190500" cy="190500"/>
            <a:chOff x="3321025" y="1253436"/>
            <a:chExt cx="190500" cy="190500"/>
          </a:xfrm>
        </p:grpSpPr>
        <p:sp>
          <p:nvSpPr>
            <p:cNvPr id="214" name="Oval 213"/>
            <p:cNvSpPr/>
            <p:nvPr/>
          </p:nvSpPr>
          <p:spPr>
            <a:xfrm>
              <a:off x="3321025" y="1253436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346906" y="1280846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401577" y="1319036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Crop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188</Words>
  <Application>Microsoft Office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 Black</vt:lpstr>
      <vt:lpstr>Gill Sans Ultra Bold</vt:lpstr>
      <vt:lpstr>Arial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Ken Loh</cp:lastModifiedBy>
  <cp:revision>121</cp:revision>
  <dcterms:created xsi:type="dcterms:W3CDTF">2006-08-16T00:00:00Z</dcterms:created>
  <dcterms:modified xsi:type="dcterms:W3CDTF">2017-02-07T04:45:47Z</dcterms:modified>
</cp:coreProperties>
</file>