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22" r:id="rId14"/>
    <p:sldId id="321" r:id="rId15"/>
    <p:sldId id="323" r:id="rId16"/>
    <p:sldId id="292" r:id="rId17"/>
    <p:sldId id="310" r:id="rId18"/>
    <p:sldId id="325" r:id="rId19"/>
    <p:sldId id="324" r:id="rId20"/>
    <p:sldId id="326" r:id="rId21"/>
    <p:sldId id="308" r:id="rId22"/>
    <p:sldId id="306" r:id="rId23"/>
    <p:sldId id="311" r:id="rId24"/>
    <p:sldId id="312" r:id="rId25"/>
    <p:sldId id="313" r:id="rId26"/>
    <p:sldId id="329" r:id="rId27"/>
    <p:sldId id="327" r:id="rId28"/>
    <p:sldId id="330" r:id="rId29"/>
    <p:sldId id="314" r:id="rId30"/>
    <p:sldId id="331" r:id="rId31"/>
    <p:sldId id="328" r:id="rId32"/>
    <p:sldId id="33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  <p14:sldId id="309"/>
          </p14:sldIdLst>
        </p14:section>
        <p14:section name="Same Name" id="{B98F844A-9A74-4E46-97A3-0A12C7B6B0E5}">
          <p14:sldIdLst>
            <p14:sldId id="322"/>
            <p14:sldId id="321"/>
            <p14:sldId id="323"/>
            <p14:sldId id="292"/>
            <p14:sldId id="310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23/1/2017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2871121657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0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60126180410819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Agenda</a:t>
            </a:r>
          </a:p>
        </p:txBody>
      </p:sp>
      <p:pic>
        <p:nvPicPr>
          <p:cNvPr id="4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5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6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7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3844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368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368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3955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5 0 -0.025 0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9 -8.477105E-08 0.138889 -1.695421E-07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0.277778 C -8.477105E-08 0.138889 -8.477105E-08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  <p:pic>
        <p:nvPicPr>
          <p:cNvPr id="3" name="PPTIndicator20160126180413144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434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3" name="PPTZoomInShape2016012618041418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434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4437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89 -0.5555556 0.1388889 -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499997 0.1 -0.02499997 0.2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04999994 C 0.1 -0.02500004 0.1 -0.02500004 0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5281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5132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5132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539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17</a:t>
            </a:fld>
            <a:endParaRPr lang="en-US"/>
          </a:p>
        </p:txBody>
      </p:sp>
      <p:pic>
        <p:nvPicPr>
          <p:cNvPr id="3" name="PPTIndicator20160126180414549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58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ZoomInShape20160126180415648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PPTZoomInShape20160126180415817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589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3 -0.1 0.07500003 -0.2 0.1500001 E" pathEditMode="relative" ptsTypes="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00001 C -0.1 0.07499997 -0.1 0.07499997 -1.490116E-08 -1.490116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6918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677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677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7027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25</a:t>
            </a:fld>
            <a:endParaRPr lang="en-US"/>
          </a:p>
        </p:txBody>
      </p:sp>
      <p:pic>
        <p:nvPicPr>
          <p:cNvPr id="3" name="PPTIndicator20160126180416014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14" name="PptLabsAgenda_&amp;^@VisualAgendaImage_&amp;^@Same Name_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7300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5" name="PPTZoomInShape2016012618041714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PPTZoomInShape20160126180417300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Indicator20160126180417382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4166667 0 -0.4166667 0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00003 0 0.07500003 0 0.1500001 E" pathEditMode="relative" ptsTypes="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00001 C 0 0.07499997 0 0.07499997 0 -1.490116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ZoomOutShape20160126180418452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PTZoomOutShape20160126180418313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ZoomOutShape20160126180418313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PTIndicator20160126180418568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29</a:t>
            </a:fld>
            <a:endParaRPr lang="en-US"/>
          </a:p>
        </p:txBody>
      </p:sp>
      <p:pic>
        <p:nvPicPr>
          <p:cNvPr id="3" name="PPTIndicator20160126180416095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12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13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14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5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pic>
        <p:nvPicPr>
          <p:cNvPr id="3" name="PPTIndicator20160126180410995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6" name="PptLabsAgenda_&amp;^@VisualAgendaImage_&amp;^@One Slid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  <p:pic>
        <p:nvPicPr>
          <p:cNvPr id="7" name="PptLabsAgenda_&amp;^@VisualAgendaImage_&amp;^@Two Slides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ZoomInShape2016012618041150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2" name="PPTZoomInShape20160126180411330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150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Indicator20160126180411598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7 -0.1 -0.02499997 -0.2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4 C -0.1 -0.02500004 -0.1 -0.02500004 -1.490116E-08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PTZoomOutShape2016012618041237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PTZoomOutShape20160126180412213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ZoomOutShape20160126180412213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PTIndicator20160126180412485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pic>
        <p:nvPicPr>
          <p:cNvPr id="3" name="PPTIndicator20160126180411768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pic>
        <p:nvPicPr>
          <p:cNvPr id="7" name="PptLabsAgenda_&amp;^@VisualAgendaImage_&amp;^@Two Slides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2468880"/>
            <a:ext cx="1645920" cy="1234440"/>
          </a:xfrm>
          <a:prstGeom prst="rect">
            <a:avLst/>
          </a:prstGeom>
        </p:spPr>
      </p:pic>
      <p:pic>
        <p:nvPicPr>
          <p:cNvPr id="8" name="PptLabsAgenda_&amp;^@VisualAgendaImage_&amp;^@Same Name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0" y="2468880"/>
            <a:ext cx="1645920" cy="1234440"/>
          </a:xfrm>
          <a:prstGeom prst="rect">
            <a:avLst/>
          </a:prstGeom>
        </p:spPr>
      </p:pic>
      <p:pic>
        <p:nvPicPr>
          <p:cNvPr id="9" name="PptLabsAgenda_&amp;^@VisualAgendaImage_&amp;^@Same Name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3840480"/>
            <a:ext cx="1645920" cy="1234440"/>
          </a:xfrm>
          <a:prstGeom prst="rect">
            <a:avLst/>
          </a:prstGeom>
        </p:spPr>
      </p:pic>
      <p:pic>
        <p:nvPicPr>
          <p:cNvPr id="10" name="PptLabsAgenda_&amp;^@VisualAgendaImage_&amp;^@あいうえおkl)(*&amp;%$#@85v_+)0_@#%L:CF]1_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040" y="3840480"/>
            <a:ext cx="1645920" cy="1234440"/>
          </a:xfrm>
          <a:prstGeom prst="rect">
            <a:avLst/>
          </a:prstGeom>
        </p:spPr>
      </p:pic>
      <p:pic>
        <p:nvPicPr>
          <p:cNvPr id="11" name="PptLabsAgenda_&amp;^@VisualAgendaImage_&amp;^@One Slide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40" y="2468880"/>
            <a:ext cx="16459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PTZoomInShape2016012618041289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2" name="PPTZoomInShape2016012618041271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PPTZoomInShape2016012618041289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14" name="PPTIndicator20160126180413001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1388889 0 0.1388889 0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499997 0 -0.02499997 0 -0.04999994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4999994 C 0 -0.02500004 0 -0.02500004 0 -1.15484E-07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168</Words>
  <Application>Microsoft Office PowerPoint</Application>
  <PresentationFormat>On-screen Show (4:3)</PresentationFormat>
  <Paragraphs>42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70</cp:revision>
  <dcterms:created xsi:type="dcterms:W3CDTF">2014-01-22T00:01:33Z</dcterms:created>
  <dcterms:modified xsi:type="dcterms:W3CDTF">2017-01-23T01:25:53Z</dcterms:modified>
</cp:coreProperties>
</file>