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4"/>
  </p:notesMasterIdLst>
  <p:sldIdLst>
    <p:sldId id="287" r:id="rId4"/>
    <p:sldId id="256" r:id="rId5"/>
    <p:sldId id="292" r:id="rId6"/>
    <p:sldId id="300" r:id="rId7"/>
    <p:sldId id="316" r:id="rId8"/>
    <p:sldId id="314" r:id="rId9"/>
    <p:sldId id="315" r:id="rId10"/>
    <p:sldId id="313" r:id="rId11"/>
    <p:sldId id="307" r:id="rId12"/>
    <p:sldId id="311" r:id="rId13"/>
    <p:sldId id="312" r:id="rId14"/>
    <p:sldId id="317" r:id="rId15"/>
    <p:sldId id="318" r:id="rId16"/>
    <p:sldId id="331" r:id="rId17"/>
    <p:sldId id="320" r:id="rId18"/>
    <p:sldId id="321" r:id="rId19"/>
    <p:sldId id="330" r:id="rId20"/>
    <p:sldId id="323" r:id="rId21"/>
    <p:sldId id="324" r:id="rId22"/>
    <p:sldId id="329" r:id="rId23"/>
    <p:sldId id="335" r:id="rId24"/>
    <p:sldId id="333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0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Highlight Points" id="{A3A2B0AB-762C-4281-AA7B-EF7E134E0DC4}">
          <p14:sldIdLst>
            <p14:sldId id="256"/>
            <p14:sldId id="292"/>
            <p14:sldId id="300"/>
            <p14:sldId id="316"/>
            <p14:sldId id="314"/>
            <p14:sldId id="315"/>
            <p14:sldId id="313"/>
            <p14:sldId id="307"/>
            <p14:sldId id="311"/>
            <p14:sldId id="312"/>
            <p14:sldId id="317"/>
            <p14:sldId id="318"/>
            <p14:sldId id="331"/>
            <p14:sldId id="320"/>
            <p14:sldId id="321"/>
            <p14:sldId id="330"/>
            <p14:sldId id="323"/>
            <p14:sldId id="324"/>
            <p14:sldId id="329"/>
            <p14:sldId id="335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3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B14F6-3F9A-43ED-BCC2-4547CC5017BD}" type="datetimeFigureOut">
              <a:rPr lang="en-SG" smtClean="0"/>
              <a:t>2/5/2017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3AEF4-C65E-439A-8D62-70C2FAA91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07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0788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2014898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TextShape201506181201489892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2050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 Points:: Highlight </a:t>
            </a:r>
            <a:r>
              <a:rPr lang="en-US" dirty="0" smtClean="0"/>
              <a:t>Background – Select Slide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the slide and click “Highlight Background”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98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Third Textbox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98819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7345572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PTLabsHighlightBackgroundShape201506181734557349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681990" y="426720"/>
            <a:ext cx="6074664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HighlightBackgroundShape20150618173455743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10590" y="1280160"/>
            <a:ext cx="4021900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PTLabsHighlightBackgroundShape201506181734557479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681990" y="1706880"/>
            <a:ext cx="6596888" cy="8534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HighlightBackgroundShape20150618173455750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681990" y="2560320"/>
            <a:ext cx="513562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HighlightBackgroundShape20150618173455752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909128" y="3093720"/>
            <a:ext cx="6774306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PTLabsHighlightBackgroundShape201506181734557549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901190" y="4099560"/>
            <a:ext cx="6974523" cy="2194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PTLabsHighlightBackgroundShape201506181734557569"/>
          <p:cNvSpPr/>
          <p:nvPr>
            <p:custDataLst>
              <p:tags r:id="rId7"/>
            </p:custDataLst>
          </p:nvPr>
        </p:nvSpPr>
        <p:spPr>
          <a:xfrm>
            <a:off x="1901190" y="6294120"/>
            <a:ext cx="658755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BackgroundShape961d3f1e-187d-4b94-8f93-1be85193a105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HighlightBackgroundShape6a0e245b-6aa0-4f7b-8026-c07e6fed77bf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4421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362327 0.06222223 -0.04362327 0.06222223 -0.08724654 0.1244445 E" pathEditMode="relative" ptsTypes="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6620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90104 0.04666666 0.05790104 0.04666666 0.1158021 0.09333332 E" pathEditMode="relative" ptsTypes="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64024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99514 0.03666667 -0.0399514 0.03666667 -0.0799028 0.07333335 E" pathEditMode="relative" ptsTypes="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77849" y="1785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119028 0.07000001 0.1119028 0.07000001 0.2238056 0.14 E" pathEditMode="relative" ptsTypes="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31908" y="6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039957 0.1166666 0.005039957 0.1166666 0.01007991 0.2333333 E" pathEditMode="relative" ptsTypes="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2956" y="21818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7989 0.09000001 -0.01057989 0.09000001 -0.02115979 0.18 E" pathEditMode="relative" ptsTypes="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4452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 Points:: Highlight </a:t>
            </a:r>
            <a:r>
              <a:rPr lang="en-US" dirty="0" smtClean="0"/>
              <a:t>Background – Select Text Boxes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three text boxes and click “Highlight Background”</a:t>
            </a:r>
          </a:p>
          <a:p>
            <a:r>
              <a:rPr lang="en-US" dirty="0" smtClean="0"/>
              <a:t>Select in this order: Top, Bottom left, Bottom right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551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Third Textbox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2206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7344438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PTLabsHighlightBackgroundShape201506181734443923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681990" y="426720"/>
            <a:ext cx="6074664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HighlightBackgroundShape201506181734443973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10590" y="1280160"/>
            <a:ext cx="4021900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PTLabsHighlightBackgroundShape201506181734444013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681990" y="1706880"/>
            <a:ext cx="6596888" cy="8534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HighlightBackgroundShape201506181734444053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681990" y="2560320"/>
            <a:ext cx="513562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PTLabsHighlightBackgroundShape201506181734444113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909128" y="3093720"/>
            <a:ext cx="6774306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PTLabsHighlightBackgroundShape201506181734444143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901190" y="4099560"/>
            <a:ext cx="6974523" cy="2194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PTLabsHighlightBackgroundShape201506181734444173"/>
          <p:cNvSpPr/>
          <p:nvPr>
            <p:custDataLst>
              <p:tags r:id="rId7"/>
            </p:custDataLst>
          </p:nvPr>
        </p:nvSpPr>
        <p:spPr>
          <a:xfrm>
            <a:off x="1901190" y="6294120"/>
            <a:ext cx="658755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HighlightBackgroundShape201506181734444083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-365760" y="4008120"/>
            <a:ext cx="979170" cy="6096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BackgroundShapeea60d9b9-ed30-4da3-a1da-6902e7f48621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HighlightBackgroundShapec485a6a5-1d97-42dc-ab66-ce7355d7009d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HighlightBackgroundShape2951bdb7-c805-4481-b1b6-0b041b273aa4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54436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362327 0.06222223 -0.04362327 0.06222223 -0.08724654 0.1244445 E" pathEditMode="relative" ptsTypes="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6620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90104 0.04666666 0.05790104 0.04666666 0.1158021 0.09333332 E" pathEditMode="relative" ptsTypes="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64024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99514 0.03666667 -0.0399514 0.03666667 -0.0799028 0.07333335 E" pathEditMode="relative" ptsTypes="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77849" y="1785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709305 0.1222222 -0.1709305 0.1222222 -0.3418611 0.2444444 E" pathEditMode="relative" ptsTypes="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9066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828333 -0.05222222 0.2828333 -0.05222222 0.5656667 -0.1044444 E" pathEditMode="relative" ptsTypes="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691842" y="1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039957 0.1166666 0.005039957 0.1166666 0.01007991 0.2333333 E" pathEditMode="relative" ptsTypes="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2956" y="21818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7989 0.09000001 -0.01057989 0.09000001 -0.02115979 0.18 E" pathEditMode="relative" ptsTypes="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94452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9" grpId="0" animBg="1"/>
      <p:bldP spid="9" grpId="1" animBg="1"/>
      <p:bldP spid="9" grpId="2" animBg="1"/>
      <p:bldP spid="9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 Points:: Highlight </a:t>
            </a:r>
            <a:r>
              <a:rPr lang="en-US" dirty="0" smtClean="0"/>
              <a:t>Background – Select Text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text in the text box and click “Highlight Background”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71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0564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Highlight Points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testing</a:t>
            </a:r>
            <a:r>
              <a:rPr lang="en-US" sz="2400" dirty="0" smtClean="0">
                <a:solidFill>
                  <a:schemeClr val="bg1"/>
                </a:solidFill>
              </a:rPr>
              <a:t>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“Highlight Text” or “Highlight Background”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expected output uses </a:t>
            </a:r>
            <a:r>
              <a:rPr lang="en-US" sz="2400" b="1" u="sng" dirty="0" smtClean="0">
                <a:solidFill>
                  <a:schemeClr val="bg1"/>
                </a:solidFill>
              </a:rPr>
              <a:t>Red</a:t>
            </a:r>
            <a:r>
              <a:rPr lang="en-US" sz="2400" dirty="0" smtClean="0">
                <a:solidFill>
                  <a:schemeClr val="bg1"/>
                </a:solidFill>
              </a:rPr>
              <a:t> Text Highlight Color, </a:t>
            </a:r>
            <a:r>
              <a:rPr lang="en-US" sz="2400" b="1" u="sng" dirty="0" smtClean="0">
                <a:solidFill>
                  <a:schemeClr val="bg1"/>
                </a:solidFill>
              </a:rPr>
              <a:t>Black</a:t>
            </a:r>
            <a:r>
              <a:rPr lang="en-US" sz="2400" dirty="0" smtClean="0">
                <a:solidFill>
                  <a:schemeClr val="bg1"/>
                </a:solidFill>
              </a:rPr>
              <a:t> Text Default Color, and </a:t>
            </a:r>
            <a:r>
              <a:rPr lang="en-US" sz="2400" b="1" u="sng" dirty="0" smtClean="0">
                <a:solidFill>
                  <a:schemeClr val="bg1"/>
                </a:solidFill>
              </a:rPr>
              <a:t>Yellow</a:t>
            </a:r>
            <a:r>
              <a:rPr lang="en-US" sz="2400" dirty="0" smtClean="0">
                <a:solidFill>
                  <a:schemeClr val="bg1"/>
                </a:solidFill>
              </a:rPr>
              <a:t> Background Highlight Color</a:t>
            </a: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7342527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HighlightBackgroundShape201506181734253032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1139190" y="579120"/>
            <a:ext cx="6074664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LabsHighlightBackgroundShape201506181734253052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53440" y="1005840"/>
            <a:ext cx="3161157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PTLabsHighlightBackgroundShape201506181734253072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367790" y="1432560"/>
            <a:ext cx="4021900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HighlightBackgroundShape201506181734253092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139190" y="1859280"/>
            <a:ext cx="6596888" cy="8534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PTLabsHighlightBackgroundShape20150618173425311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139190" y="2712720"/>
            <a:ext cx="5164138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HighlightBackgroundShape201506181734253132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147128" y="2865120"/>
            <a:ext cx="6774306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HighlightBackgroundShape201506181734253152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1139190" y="3870960"/>
            <a:ext cx="6974523" cy="2194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PTLabsHighlightBackgroundShape201506181734253172"/>
          <p:cNvSpPr/>
          <p:nvPr>
            <p:custDataLst>
              <p:tags r:id="rId8"/>
            </p:custDataLst>
          </p:nvPr>
        </p:nvSpPr>
        <p:spPr>
          <a:xfrm>
            <a:off x="1139190" y="6065520"/>
            <a:ext cx="658755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BackgroundShape70dd916d-53e5-41d0-8854-d768b35590bc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9264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9528124 0.03111111 -0.09528124 0.03111111 -0.1905625 0.06222223 E" pathEditMode="relative" ptsTypes="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203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165799 0.03111112 0.05165799 0.03111112 0.103316 0.06222223 E" pathEditMode="relative" ptsTypes="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7229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90102 0.04666666 0.05790102 0.04666666 0.115802 0.09333332 E" pathEditMode="relative" ptsTypes="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64024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917186 0.03666667 -0.03917186 0.03666667 -0.07834371 0.07333335 E" pathEditMode="relative" ptsTypes="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78281" y="1785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445659 0.04222223 0.04445659 0.04222223 0.08891317 0.08444446 E" pathEditMode="relative" ptsTypes="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31180" y="6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039957 0.1166666 0.005039957 0.1166666 0.01007991 0.2333333 E" pathEditMode="relative" ptsTypes="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2956" y="21818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7989 0.09000001 -0.01057989 0.09000001 -0.02115979 0.18 E" pathEditMode="relative" ptsTypes="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4452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Highlighting:: </a:t>
            </a:r>
            <a:r>
              <a:rPr lang="en-US" dirty="0"/>
              <a:t>Highlight </a:t>
            </a:r>
            <a:r>
              <a:rPr lang="en-US" dirty="0" smtClean="0"/>
              <a:t>Points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Click “Remove Highlighting”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30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7020518453169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TextShape201702051845316996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6896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TextShape201702051845316996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4458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Highlighting:: </a:t>
            </a:r>
            <a:r>
              <a:rPr lang="en-US" dirty="0" smtClean="0"/>
              <a:t>Highlight Background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Click “Remove Highlighting”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53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7020518480167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LabsHighlightBackgroundShape201702051848016870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1139190" y="579120"/>
            <a:ext cx="6074664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HighlightBackgroundShape20170205184801688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367790" y="1432560"/>
            <a:ext cx="4021900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HighlightBackgroundShape201702051848016895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139190" y="1859280"/>
            <a:ext cx="6596888" cy="8534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PTLabsHighlightBackgroundShape20170205184801690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139190" y="2712720"/>
            <a:ext cx="5164138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PPTLabsHighlightBackgroundShape20170205184801691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147128" y="2865120"/>
            <a:ext cx="6774306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PPTLabsHighlightBackgroundShape201702051848016930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139190" y="3870960"/>
            <a:ext cx="6974523" cy="2194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PPTLabsHighlightBackgroundShape201702051848016940"/>
          <p:cNvSpPr/>
          <p:nvPr>
            <p:custDataLst>
              <p:tags r:id="rId7"/>
            </p:custDataLst>
          </p:nvPr>
        </p:nvSpPr>
        <p:spPr>
          <a:xfrm>
            <a:off x="1139190" y="6065520"/>
            <a:ext cx="658755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HighlightBackgroundShape73075057-96f2-467a-9739-220ecca5ae94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1753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362325 0.06222223 -0.04362325 0.06222223 -0.08724649 0.1244445 E" pathEditMode="relative" ptsTypes="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6620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90102 0.04666666 0.05790102 0.04666666 0.115802 0.09333332 E" pathEditMode="relative" ptsTypes="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64024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917186 0.03666667 -0.03917186 0.03666667 -0.07834371 0.07333335 E" pathEditMode="relative" ptsTypes="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78281" y="1785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445659 0.04222223 0.04445659 0.04222223 0.08891317 0.08444446 E" pathEditMode="relative" ptsTypes="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31180" y="6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039957 0.1166666 0.005039957 0.1166666 0.01007991 0.2333333 E" pathEditMode="relative" ptsTypes="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2956" y="21818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7989 0.09000001 -0.01057989 0.09000001 -0.02115979 0.18 E" pathEditMode="relative" ptsTypes="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4452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BackgroundShape73075057-96f2-467a-9739-220ecca5ae94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175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Highlighting:: </a:t>
            </a:r>
            <a:r>
              <a:rPr lang="en-US" dirty="0" smtClean="0"/>
              <a:t>Highlight Text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Click “Remove Highlighting”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0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LabsHighlightTextFragmentsShapef560e986-5733-437e-889b-5a50370d495c"/>
          <p:cNvSpPr/>
          <p:nvPr>
            <p:custDataLst>
              <p:tags r:id="rId1"/>
            </p:custDataLst>
          </p:nvPr>
        </p:nvSpPr>
        <p:spPr>
          <a:xfrm>
            <a:off x="1139190" y="579120"/>
            <a:ext cx="5993765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HighlightTextFragmentsShape5dafe8db-bb16-4787-93f5-d40d86237947"/>
          <p:cNvSpPr/>
          <p:nvPr>
            <p:custDataLst>
              <p:tags r:id="rId2"/>
            </p:custDataLst>
          </p:nvPr>
        </p:nvSpPr>
        <p:spPr>
          <a:xfrm>
            <a:off x="853440" y="1005840"/>
            <a:ext cx="3080258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HighlightTextFragmentsShapeffca0822-50bb-437f-982a-deb2b4f8c205"/>
          <p:cNvSpPr/>
          <p:nvPr>
            <p:custDataLst>
              <p:tags r:id="rId3"/>
            </p:custDataLst>
          </p:nvPr>
        </p:nvSpPr>
        <p:spPr>
          <a:xfrm>
            <a:off x="1367790" y="1432560"/>
            <a:ext cx="3941001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PPTLabsHighlightTextFragmentsShape79557f89-d310-491d-a68a-c7f81ef2f210"/>
          <p:cNvGrpSpPr/>
          <p:nvPr/>
        </p:nvGrpSpPr>
        <p:grpSpPr>
          <a:xfrm>
            <a:off x="1139190" y="1859280"/>
            <a:ext cx="6596888" cy="853440"/>
            <a:chOff x="1139190" y="1859280"/>
            <a:chExt cx="6596888" cy="853440"/>
          </a:xfrm>
        </p:grpSpPr>
        <p:sp>
          <p:nvSpPr>
            <p:cNvPr id="7" name="PPTLabsHighlightTextFragmentsShape082f0072-7ed0-4862-a311-6b03e9817ba5"/>
            <p:cNvSpPr/>
            <p:nvPr>
              <p:custDataLst>
                <p:tags r:id="rId11"/>
              </p:custDataLst>
            </p:nvPr>
          </p:nvSpPr>
          <p:spPr>
            <a:xfrm>
              <a:off x="1139190" y="1859280"/>
              <a:ext cx="6596888" cy="42672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PPTLabsHighlightTextFragmentsShaped9458b93-2132-4807-95c4-7952effabe04"/>
            <p:cNvSpPr/>
            <p:nvPr>
              <p:custDataLst>
                <p:tags r:id="rId12"/>
              </p:custDataLst>
            </p:nvPr>
          </p:nvSpPr>
          <p:spPr>
            <a:xfrm>
              <a:off x="1139190" y="2286000"/>
              <a:ext cx="1025589" cy="42672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PPTLabsHighlightTextFragmentsShapea8e1a1fe-6afa-4cc1-bd33-8aab284f6778"/>
          <p:cNvSpPr/>
          <p:nvPr>
            <p:custDataLst>
              <p:tags r:id="rId4"/>
            </p:custDataLst>
          </p:nvPr>
        </p:nvSpPr>
        <p:spPr>
          <a:xfrm>
            <a:off x="1139190" y="2712720"/>
            <a:ext cx="513562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PPTLabsHighlightTextFragmentsShapedfbef032-dc4f-4081-8a5a-2a30bf72c5ed"/>
          <p:cNvSpPr/>
          <p:nvPr>
            <p:custDataLst>
              <p:tags r:id="rId5"/>
            </p:custDataLst>
          </p:nvPr>
        </p:nvSpPr>
        <p:spPr>
          <a:xfrm>
            <a:off x="1147128" y="2865120"/>
            <a:ext cx="6494970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6" name="PPTLabsHighlightTextFragmentsShape6259e336-553d-493c-9c5a-d7f4b1889d4c"/>
          <p:cNvGrpSpPr/>
          <p:nvPr/>
        </p:nvGrpSpPr>
        <p:grpSpPr>
          <a:xfrm>
            <a:off x="1139190" y="3870960"/>
            <a:ext cx="6974523" cy="2194560"/>
            <a:chOff x="1139190" y="3870960"/>
            <a:chExt cx="6974523" cy="2194560"/>
          </a:xfrm>
        </p:grpSpPr>
        <p:sp>
          <p:nvSpPr>
            <p:cNvPr id="12" name="PPTLabsHighlightTextFragmentsShape612a547e-b2ed-4186-842e-5e65f105cedf"/>
            <p:cNvSpPr/>
            <p:nvPr>
              <p:custDataLst>
                <p:tags r:id="rId7"/>
              </p:custDataLst>
            </p:nvPr>
          </p:nvSpPr>
          <p:spPr>
            <a:xfrm>
              <a:off x="1139190" y="3870960"/>
              <a:ext cx="6974523" cy="54864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PPTLabsHighlightTextFragmentsShapefb9dff23-56a0-4df4-bc80-a2ae39f63636"/>
            <p:cNvSpPr/>
            <p:nvPr>
              <p:custDataLst>
                <p:tags r:id="rId8"/>
              </p:custDataLst>
            </p:nvPr>
          </p:nvSpPr>
          <p:spPr>
            <a:xfrm>
              <a:off x="1139190" y="4419600"/>
              <a:ext cx="6578600" cy="54864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PPTLabsHighlightTextFragmentsShaped4609327-c4de-425d-9d68-02d35c05bf3d"/>
            <p:cNvSpPr/>
            <p:nvPr>
              <p:custDataLst>
                <p:tags r:id="rId9"/>
              </p:custDataLst>
            </p:nvPr>
          </p:nvSpPr>
          <p:spPr>
            <a:xfrm>
              <a:off x="1139190" y="4968240"/>
              <a:ext cx="6578600" cy="54864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PPTLabsHighlightTextFragmentsShapeca68f108-b76c-4f17-bb50-14898e6f6c37"/>
            <p:cNvSpPr/>
            <p:nvPr>
              <p:custDataLst>
                <p:tags r:id="rId10"/>
              </p:custDataLst>
            </p:nvPr>
          </p:nvSpPr>
          <p:spPr>
            <a:xfrm>
              <a:off x="1139190" y="5516880"/>
              <a:ext cx="1541526" cy="54864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7" name="PPTLabsHighlightTextFragmentsShaped3190702-95da-4afd-8acf-a33bcd3b3049"/>
          <p:cNvSpPr/>
          <p:nvPr>
            <p:custDataLst>
              <p:tags r:id="rId6"/>
            </p:custDataLst>
          </p:nvPr>
        </p:nvSpPr>
        <p:spPr>
          <a:xfrm>
            <a:off x="1139190" y="6065520"/>
            <a:ext cx="658755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HighlightBackgroundShape73075057-96f2-467a-9739-220ecca5ae94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9631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BackgroundShape73075057-96f2-467a-9739-220ecca5ae94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4649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Points:: Highlight Text – Select Slide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the slide and click “Highlight Points”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40214501903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Third Textbox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42799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2074993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TextShape201506181207499333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HighlightTextShape201506181207499433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04382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3" presetClass="emph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  <p:bldP spid="3" grpId="0" build="p" bldLvl="5"/>
      <p:bldP spid="3" grpI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Points:: Highlight Text – Select Text Boxes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three text boxes and click “Highlight Points”</a:t>
            </a:r>
          </a:p>
          <a:p>
            <a:r>
              <a:rPr lang="en-US" dirty="0" smtClean="0"/>
              <a:t>Select in this order: Top, Bottom left, Bottom right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89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Third Textbox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16722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158112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TextShape201506181158112213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HighlightTextShape201506181158112213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HighlightTextShape201506181158112213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34681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3" presetClass="emph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"/>
                            </p:stCondLst>
                            <p:childTnLst>
                              <p:par>
                                <p:cTn id="37" presetID="3" presetClass="emph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  <p:bldP spid="3" grpId="0" build="p" bldLvl="5"/>
      <p:bldP spid="3" grpId="1" build="p" bldLvl="5"/>
      <p:bldP spid="4" grpId="0" build="p" bldLvl="5"/>
      <p:bldP spid="4" grpId="1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Points:: Highlight Text – Select Text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text in the text box and click “Highlight Points”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68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961d3f1e-187d-4b94-8f93-1be85193a10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a60d9b9-ed30-4da3-a1da-6902e7f486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a60d9b9-ed30-4da3-a1da-6902e7f486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c485a6a5-1d97-42dc-ab66-ce7355d7009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c485a6a5-1d97-42dc-ab66-ce7355d7009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c485a6a5-1d97-42dc-ab66-ce7355d7009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2951bdb7-c805-4481-b1b6-0b041b273aa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961d3f1e-187d-4b94-8f93-1be85193a10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3075057-96f2-467a-9739-220ecca5ae9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3075057-96f2-467a-9739-220ecca5ae9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3075057-96f2-467a-9739-220ecca5ae9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3075057-96f2-467a-9739-220ecca5ae9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3075057-96f2-467a-9739-220ecca5ae9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3075057-96f2-467a-9739-220ecca5ae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961d3f1e-187d-4b94-8f93-1be85193a10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3075057-96f2-467a-9739-220ecca5ae9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f560e986-5733-437e-889b-5a50370d495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5dafe8db-bb16-4787-93f5-d40d8623794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ffca0822-50bb-437f-982a-deb2b4f8c20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a8e1a1fe-6afa-4cc1-bd33-8aab284f677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dfbef032-dc4f-4081-8a5a-2a30bf72c5e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d3190702-95da-4afd-8acf-a33bcd3b304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612a547e-b2ed-4186-842e-5e65f105ced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fb9dff23-56a0-4df4-bc80-a2ae39f6363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d4609327-c4de-425d-9d68-02d35c05bf3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961d3f1e-187d-4b94-8f93-1be85193a10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ca68f108-b76c-4f17-bb50-14898e6f6c3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082f0072-7ed0-4862-a311-6b03e9817ba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d9458b93-2132-4807-95c4-7952effabe0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6a0e245b-6aa0-4f7b-8026-c07e6fed77b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6a0e245b-6aa0-4f7b-8026-c07e6fed77b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6a0e245b-6aa0-4f7b-8026-c07e6fed77b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a60d9b9-ed30-4da3-a1da-6902e7f4862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a60d9b9-ed30-4da3-a1da-6902e7f4862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2109</Words>
  <Application>Microsoft Office PowerPoint</Application>
  <PresentationFormat>On-screen Show (4:3)</PresentationFormat>
  <Paragraphs>182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宋体</vt:lpstr>
      <vt:lpstr>Arial</vt:lpstr>
      <vt:lpstr>Arial Black</vt:lpstr>
      <vt:lpstr>Calibri</vt:lpstr>
      <vt:lpstr>Times New Roman</vt:lpstr>
      <vt:lpstr>Office Theme</vt:lpstr>
      <vt:lpstr>Main feature</vt:lpstr>
      <vt:lpstr>Sub feature</vt:lpstr>
      <vt:lpstr>PowerPointLabs Test Cases</vt:lpstr>
      <vt:lpstr>Highlight Points</vt:lpstr>
      <vt:lpstr>Highlight Points:: Highlight Text – Select Slide</vt:lpstr>
      <vt:lpstr>PowerPoint Presentation</vt:lpstr>
      <vt:lpstr>PowerPoint Presentation</vt:lpstr>
      <vt:lpstr>Highlight Points:: Highlight Text – Select Text Boxes</vt:lpstr>
      <vt:lpstr>PowerPoint Presentation</vt:lpstr>
      <vt:lpstr>PowerPoint Presentation</vt:lpstr>
      <vt:lpstr>Highlight Points:: Highlight Text – Select Text</vt:lpstr>
      <vt:lpstr>PowerPoint Presentation</vt:lpstr>
      <vt:lpstr>PowerPoint Presentation</vt:lpstr>
      <vt:lpstr>Highlight Points:: Highlight Background – Select Slide</vt:lpstr>
      <vt:lpstr>PowerPoint Presentation</vt:lpstr>
      <vt:lpstr>PowerPoint Presentation</vt:lpstr>
      <vt:lpstr>Highlight Points:: Highlight Background – Select Text Boxes</vt:lpstr>
      <vt:lpstr>PowerPoint Presentation</vt:lpstr>
      <vt:lpstr>PowerPoint Presentation</vt:lpstr>
      <vt:lpstr>Highlight Points:: Highlight Background – Select Text</vt:lpstr>
      <vt:lpstr>PowerPoint Presentation</vt:lpstr>
      <vt:lpstr>PowerPoint Presentation</vt:lpstr>
      <vt:lpstr>Remove Highlighting:: Highlight Points</vt:lpstr>
      <vt:lpstr>PowerPoint Presentation</vt:lpstr>
      <vt:lpstr>PowerPoint Presentation</vt:lpstr>
      <vt:lpstr>Remove Highlighting:: Highlight Background</vt:lpstr>
      <vt:lpstr>PowerPoint Presentation</vt:lpstr>
      <vt:lpstr>PowerPoint Presentation</vt:lpstr>
      <vt:lpstr>Remove Highlighting:: Highlight Text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Jamos Tay</cp:lastModifiedBy>
  <cp:revision>85</cp:revision>
  <dcterms:created xsi:type="dcterms:W3CDTF">2014-01-22T00:01:33Z</dcterms:created>
  <dcterms:modified xsi:type="dcterms:W3CDTF">2017-02-05T10:49:39Z</dcterms:modified>
</cp:coreProperties>
</file>