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87" r:id="rId4"/>
    <p:sldId id="256" r:id="rId5"/>
    <p:sldId id="292" r:id="rId6"/>
    <p:sldId id="311" r:id="rId7"/>
    <p:sldId id="312" r:id="rId8"/>
    <p:sldId id="299" r:id="rId9"/>
    <p:sldId id="313" r:id="rId10"/>
    <p:sldId id="314" r:id="rId11"/>
    <p:sldId id="293" r:id="rId12"/>
    <p:sldId id="315" r:id="rId13"/>
    <p:sldId id="316" r:id="rId14"/>
    <p:sldId id="301" r:id="rId15"/>
    <p:sldId id="317" r:id="rId16"/>
    <p:sldId id="318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2"/>
            <p14:sldId id="311"/>
            <p14:sldId id="312"/>
            <p14:sldId id="299"/>
            <p14:sldId id="313"/>
            <p14:sldId id="314"/>
            <p14:sldId id="293"/>
            <p14:sldId id="315"/>
            <p14:sldId id="316"/>
            <p14:sldId id="301"/>
            <p14:sldId id="317"/>
            <p14:sldId id="31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87" d="100"/>
          <a:sy n="87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7DD3-3792-403E-9984-1895DFC9D0F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4081-EEB2-4E49-BA5D-A61F53586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4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4081-EEB2-4E49-BA5D-A61F53586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red square, blue</a:t>
            </a:r>
            <a:r>
              <a:rPr lang="en-US" baseline="0" dirty="0" smtClean="0"/>
              <a:t> circle.</a:t>
            </a:r>
          </a:p>
          <a:p>
            <a:r>
              <a:rPr lang="en-US" baseline="0" dirty="0" smtClean="0"/>
              <a:t>Open Positions Lab, click settings for reorient, </a:t>
            </a:r>
            <a:r>
              <a:rPr lang="en-US" baseline="0" smtClean="0"/>
              <a:t>select fixed, click ok and click Duplicate and Rotate.</a:t>
            </a:r>
          </a:p>
          <a:p>
            <a:r>
              <a:rPr lang="en-US" baseline="0" dirty="0" smtClean="0"/>
              <a:t>Drag center of blue circle to center of green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4081-EEB2-4E49-BA5D-A61F53586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4081-EEB2-4E49-BA5D-A61F53586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3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red square, blue</a:t>
            </a:r>
            <a:r>
              <a:rPr lang="en-US" baseline="0" dirty="0" smtClean="0"/>
              <a:t> triangle.</a:t>
            </a:r>
          </a:p>
          <a:p>
            <a:r>
              <a:rPr lang="en-US" baseline="0" dirty="0" smtClean="0"/>
              <a:t>Open Positions Lab, click settings for reorient, select dynamic, click ok and click Duplicate and Rotate.</a:t>
            </a:r>
          </a:p>
          <a:p>
            <a:r>
              <a:rPr lang="en-US" baseline="0" dirty="0" smtClean="0"/>
              <a:t>Drag center of blue triangle to center of green circle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4081-EEB2-4E49-BA5D-A61F53586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4081-EEB2-4E49-BA5D-A61F53586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red square, blue</a:t>
            </a:r>
            <a:r>
              <a:rPr lang="en-US" baseline="0" dirty="0" smtClean="0"/>
              <a:t> circle, blue triangle.</a:t>
            </a:r>
          </a:p>
          <a:p>
            <a:r>
              <a:rPr lang="en-US" baseline="0" dirty="0" smtClean="0"/>
              <a:t>Open Positions Lab, click settings for reorient, select fixed, click ok and click Duplicate and Rotate.</a:t>
            </a:r>
          </a:p>
          <a:p>
            <a:r>
              <a:rPr lang="en-US" baseline="0" dirty="0" smtClean="0"/>
              <a:t>Drag center of blue circle to center of green circle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4081-EEB2-4E49-BA5D-A61F53586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red square, blue circle, blue</a:t>
            </a:r>
            <a:r>
              <a:rPr lang="en-US" baseline="0" dirty="0" smtClean="0"/>
              <a:t> triangle.</a:t>
            </a:r>
          </a:p>
          <a:p>
            <a:r>
              <a:rPr lang="en-US" baseline="0" dirty="0" smtClean="0"/>
              <a:t>Open Positions Lab, click settings for reorient, select dynamic, click ok and click Duplicate and Rotate.</a:t>
            </a:r>
          </a:p>
          <a:p>
            <a:r>
              <a:rPr lang="en-US" baseline="0" dirty="0" smtClean="0"/>
              <a:t>Drag center of blue triangle to center of green circle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4081-EEB2-4E49-BA5D-A61F53586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riangle"/>
          <p:cNvSpPr/>
          <p:nvPr/>
        </p:nvSpPr>
        <p:spPr>
          <a:xfrm>
            <a:off x="3034558" y="-456598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>
            <a:off x="1580059" y="2645492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Duplicate and Rotate:: </a:t>
            </a:r>
            <a:r>
              <a:rPr lang="en-US" altLang="zh-CN" dirty="0" smtClean="0">
                <a:solidFill>
                  <a:schemeClr val="bg1"/>
                </a:solidFill>
              </a:rPr>
              <a:t>Multiple Shape (Dynamic)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riangle"/>
          <p:cNvSpPr/>
          <p:nvPr/>
        </p:nvSpPr>
        <p:spPr>
          <a:xfrm rot="10720789">
            <a:off x="3035186" y="-456611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 rot="10720789">
            <a:off x="1580042" y="264481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Duplicate and Rotate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</a:t>
            </a:r>
            <a:r>
              <a:rPr lang="en-US" sz="2400" dirty="0" smtClean="0">
                <a:solidFill>
                  <a:schemeClr val="bg1"/>
                </a:solidFill>
              </a:rPr>
              <a:t>button and drag </a:t>
            </a:r>
            <a:r>
              <a:rPr lang="en-US" sz="2400" smtClean="0">
                <a:solidFill>
                  <a:schemeClr val="bg1"/>
                </a:solidFill>
              </a:rPr>
              <a:t>the objects.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Duplicate and Rotate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Duplicate and Rotate</a:t>
            </a:r>
            <a:r>
              <a:rPr lang="en-US" dirty="0" smtClean="0">
                <a:solidFill>
                  <a:schemeClr val="bg1"/>
                </a:solidFill>
              </a:rPr>
              <a:t>:: Single Shape (Fixed)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>
            <a:off x="1579914" y="2638995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Duplicate and Rotate</a:t>
            </a:r>
            <a:r>
              <a:rPr lang="en-US" dirty="0" smtClean="0">
                <a:solidFill>
                  <a:schemeClr val="bg1"/>
                </a:solidFill>
              </a:rPr>
              <a:t>:: Single Shape (Dynamic)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"/>
          <p:cNvSpPr/>
          <p:nvPr/>
        </p:nvSpPr>
        <p:spPr>
          <a:xfrm>
            <a:off x="3086100" y="3962400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riangle"/>
          <p:cNvSpPr/>
          <p:nvPr/>
        </p:nvSpPr>
        <p:spPr>
          <a:xfrm rot="5272535">
            <a:off x="877818" y="1834519"/>
            <a:ext cx="274320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arget"/>
          <p:cNvSpPr/>
          <p:nvPr/>
        </p:nvSpPr>
        <p:spPr>
          <a:xfrm rot="10725280">
            <a:off x="1579973" y="2641764"/>
            <a:ext cx="1066800" cy="1066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"/>
          <p:cNvSpPr/>
          <p:nvPr/>
        </p:nvSpPr>
        <p:spPr>
          <a:xfrm>
            <a:off x="3429000" y="2438400"/>
            <a:ext cx="20574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"/>
          <p:cNvSpPr/>
          <p:nvPr/>
        </p:nvSpPr>
        <p:spPr>
          <a:xfrm>
            <a:off x="6269182" y="25908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Duplicate and Rotate:: </a:t>
            </a:r>
            <a:r>
              <a:rPr lang="en-US" altLang="zh-CN" dirty="0" smtClean="0">
                <a:solidFill>
                  <a:schemeClr val="bg1"/>
                </a:solidFill>
              </a:rPr>
              <a:t>Multiple Shape (Fixed)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280</Words>
  <Application>Microsoft Office PowerPoint</Application>
  <PresentationFormat>On-screen Show (4:3)</PresentationFormat>
  <Paragraphs>36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Duplicate and Rotate</vt:lpstr>
      <vt:lpstr>Duplicate and Rotate:: Single Shape (Fixed)</vt:lpstr>
      <vt:lpstr>PowerPoint Presentation</vt:lpstr>
      <vt:lpstr>PowerPoint Presentation</vt:lpstr>
      <vt:lpstr>Duplicate and Rotate:: Single Shape (Dynamic)</vt:lpstr>
      <vt:lpstr>PowerPoint Presentation</vt:lpstr>
      <vt:lpstr>PowerPoint Presentation</vt:lpstr>
      <vt:lpstr>Duplicate and Rotate:: Multiple Shape (Fixed)</vt:lpstr>
      <vt:lpstr>PowerPoint Presentation</vt:lpstr>
      <vt:lpstr>PowerPoint Presentation</vt:lpstr>
      <vt:lpstr>Duplicate and Rotate:: Multiple Shape (Dynamic)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115</cp:revision>
  <dcterms:created xsi:type="dcterms:W3CDTF">2014-01-22T00:01:33Z</dcterms:created>
  <dcterms:modified xsi:type="dcterms:W3CDTF">2017-01-29T06:26:45Z</dcterms:modified>
</cp:coreProperties>
</file>