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801" y="831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" y="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Copy a picture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C379743-E6BE-4FCE-9712-7A153469F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1447800" cy="1447800"/>
          </a:xfrm>
          <a:prstGeom prst="rect">
            <a:avLst/>
          </a:prstGeom>
          <a:ln w="38100">
            <a:noFill/>
          </a:ln>
        </p:spPr>
      </p:pic>
      <p:pic>
        <p:nvPicPr>
          <p:cNvPr id="14" name="0">
            <a:extLst>
              <a:ext uri="{FF2B5EF4-FFF2-40B4-BE49-F238E27FC236}">
                <a16:creationId xmlns:a16="http://schemas.microsoft.com/office/drawing/2014/main" id="{366F369F-289D-42E7-9693-E9354029C5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1447800" cy="144780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32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9858904C-3EBF-47BF-861B-3793D9F97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1447800" cy="1447800"/>
          </a:xfrm>
          <a:prstGeom prst="rect">
            <a:avLst/>
          </a:prstGeom>
          <a:ln w="38100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" y="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Replace with animations preserved</a:t>
            </a:r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A88ABF46-8336-4B95-8274-A0995C8E98F3}"/>
              </a:ext>
            </a:extLst>
          </p:cNvPr>
          <p:cNvSpPr/>
          <p:nvPr/>
        </p:nvSpPr>
        <p:spPr>
          <a:xfrm>
            <a:off x="1152926" y="1076726"/>
            <a:ext cx="1427947" cy="142794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6095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20</cp:revision>
  <dcterms:created xsi:type="dcterms:W3CDTF">2013-12-14T15:06:37Z</dcterms:created>
  <dcterms:modified xsi:type="dcterms:W3CDTF">2017-06-27T06:04:54Z</dcterms:modified>
</cp:coreProperties>
</file>