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4" r:id="rId6"/>
    <p:sldId id="292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1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12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27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4"/>
            <p14:sldId id="292"/>
            <p14:sldId id="326"/>
            <p14:sldId id="327"/>
            <p14:sldId id="328"/>
            <p14:sldId id="329"/>
            <p14:sldId id="330"/>
            <p14:sldId id="331"/>
            <p14:sldId id="332"/>
            <p14:sldId id="311"/>
            <p14:sldId id="333"/>
            <p14:sldId id="334"/>
            <p14:sldId id="335"/>
            <p14:sldId id="336"/>
            <p14:sldId id="337"/>
            <p14:sldId id="338"/>
            <p14:sldId id="339"/>
            <p14:sldId id="312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76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799165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799165" y="2828925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By Selected Shape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88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164419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1971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21971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069483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1242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124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41415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084084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4744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08574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329934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613667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386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116951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386" y="329934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116951" y="3613667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Align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Align Left, Align Right, Align Top, Align Bottom, Align Horizontal, Align Vertical or Align Center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PowerPoint Default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4658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716861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2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4799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5158858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2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4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6576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83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99988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67998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5575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05575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675899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5334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18174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10133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3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625584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40159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41456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27469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26556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2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9487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9487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8431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719487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0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9487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9487" y="2274692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2843187" y="26556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719487" y="257949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4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Align:: by Slide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-664381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46586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15200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262712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7168615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10173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4799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638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50292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4640458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5158858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2828925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975386" y="2819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8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101</Words>
  <Application>Microsoft Office PowerPoint</Application>
  <PresentationFormat>On-screen Show (4:3)</PresentationFormat>
  <Paragraphs>13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Office Theme</vt:lpstr>
      <vt:lpstr>Main feature</vt:lpstr>
      <vt:lpstr>Sub feature</vt:lpstr>
      <vt:lpstr>PowerPointLabs Test Cases</vt:lpstr>
      <vt:lpstr>Align</vt:lpstr>
      <vt:lpstr>PowerPoint Presentation</vt:lpstr>
      <vt:lpstr>Align:: by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Align:: By Selected Shape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Align:: PowerPoint 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Oswell</cp:lastModifiedBy>
  <cp:revision>63</cp:revision>
  <dcterms:created xsi:type="dcterms:W3CDTF">2014-01-22T00:01:33Z</dcterms:created>
  <dcterms:modified xsi:type="dcterms:W3CDTF">2016-03-27T15:03:25Z</dcterms:modified>
</cp:coreProperties>
</file>