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0" autoAdjust="0"/>
  </p:normalViewPr>
  <p:slideViewPr>
    <p:cSldViewPr snapToGrid="0">
      <p:cViewPr varScale="1">
        <p:scale>
          <a:sx n="76" d="100"/>
          <a:sy n="76" d="100"/>
        </p:scale>
        <p:origin x="181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Captions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2098128" y="2361679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Captions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133873" y="1513465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: Rounded Corners 153"/>
          <p:cNvSpPr/>
          <p:nvPr/>
        </p:nvSpPr>
        <p:spPr>
          <a:xfrm>
            <a:off x="2320305" y="20990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/>
          <p:cNvSpPr/>
          <p:nvPr/>
        </p:nvSpPr>
        <p:spPr>
          <a:xfrm>
            <a:off x="2675968" y="20990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/>
          <p:cNvSpPr/>
          <p:nvPr/>
        </p:nvSpPr>
        <p:spPr>
          <a:xfrm>
            <a:off x="2619289" y="19986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227132" y="4073608"/>
            <a:ext cx="838200" cy="838200"/>
            <a:chOff x="6642094" y="3972268"/>
            <a:chExt cx="838200" cy="838200"/>
          </a:xfrm>
        </p:grpSpPr>
        <p:sp>
          <p:nvSpPr>
            <p:cNvPr id="45" name="Rectangle 44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97305" y="5682064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8316026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2322959" y="19986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40791" y="1503451"/>
            <a:ext cx="838200" cy="838200"/>
            <a:chOff x="1002575" y="12317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/>
          <p:cNvSpPr/>
          <p:nvPr/>
        </p:nvSpPr>
        <p:spPr>
          <a:xfrm>
            <a:off x="3532247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3887910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831231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534901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/>
          <p:cNvSpPr/>
          <p:nvPr/>
        </p:nvSpPr>
        <p:spPr>
          <a:xfrm>
            <a:off x="2318112" y="1688123"/>
            <a:ext cx="478734" cy="241108"/>
          </a:xfrm>
          <a:custGeom>
            <a:avLst/>
            <a:gdLst>
              <a:gd name="connsiteX0" fmla="*/ 341885 w 478734"/>
              <a:gd name="connsiteY0" fmla="*/ 105894 h 241108"/>
              <a:gd name="connsiteX1" fmla="*/ 284953 w 478734"/>
              <a:gd name="connsiteY1" fmla="*/ 198593 h 241108"/>
              <a:gd name="connsiteX2" fmla="*/ 398816 w 478734"/>
              <a:gd name="connsiteY2" fmla="*/ 198593 h 241108"/>
              <a:gd name="connsiteX3" fmla="*/ 143308 w 478734"/>
              <a:gd name="connsiteY3" fmla="*/ 46009 h 241108"/>
              <a:gd name="connsiteX4" fmla="*/ 84794 w 478734"/>
              <a:gd name="connsiteY4" fmla="*/ 104523 h 241108"/>
              <a:gd name="connsiteX5" fmla="*/ 143308 w 478734"/>
              <a:gd name="connsiteY5" fmla="*/ 163037 h 241108"/>
              <a:gd name="connsiteX6" fmla="*/ 201822 w 478734"/>
              <a:gd name="connsiteY6" fmla="*/ 104523 h 241108"/>
              <a:gd name="connsiteX7" fmla="*/ 143308 w 478734"/>
              <a:gd name="connsiteY7" fmla="*/ 46009 h 241108"/>
              <a:gd name="connsiteX8" fmla="*/ 0 w 478734"/>
              <a:gd name="connsiteY8" fmla="*/ 0 h 241108"/>
              <a:gd name="connsiteX9" fmla="*/ 478734 w 478734"/>
              <a:gd name="connsiteY9" fmla="*/ 0 h 241108"/>
              <a:gd name="connsiteX10" fmla="*/ 478734 w 478734"/>
              <a:gd name="connsiteY10" fmla="*/ 241108 h 241108"/>
              <a:gd name="connsiteX11" fmla="*/ 0 w 478734"/>
              <a:gd name="connsiteY11" fmla="*/ 241108 h 24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734" h="241108">
                <a:moveTo>
                  <a:pt x="341885" y="105894"/>
                </a:moveTo>
                <a:lnTo>
                  <a:pt x="284953" y="198593"/>
                </a:lnTo>
                <a:lnTo>
                  <a:pt x="398816" y="198593"/>
                </a:lnTo>
                <a:close/>
                <a:moveTo>
                  <a:pt x="143308" y="46009"/>
                </a:moveTo>
                <a:cubicBezTo>
                  <a:pt x="110992" y="46009"/>
                  <a:pt x="84794" y="72207"/>
                  <a:pt x="84794" y="104523"/>
                </a:cubicBezTo>
                <a:cubicBezTo>
                  <a:pt x="84794" y="136839"/>
                  <a:pt x="110992" y="163037"/>
                  <a:pt x="143308" y="163037"/>
                </a:cubicBezTo>
                <a:cubicBezTo>
                  <a:pt x="175624" y="163037"/>
                  <a:pt x="201822" y="136839"/>
                  <a:pt x="201822" y="104523"/>
                </a:cubicBezTo>
                <a:cubicBezTo>
                  <a:pt x="201822" y="72207"/>
                  <a:pt x="175624" y="46009"/>
                  <a:pt x="143308" y="46009"/>
                </a:cubicBezTo>
                <a:close/>
                <a:moveTo>
                  <a:pt x="0" y="0"/>
                </a:moveTo>
                <a:lnTo>
                  <a:pt x="478734" y="0"/>
                </a:lnTo>
                <a:lnTo>
                  <a:pt x="478734" y="241108"/>
                </a:lnTo>
                <a:lnTo>
                  <a:pt x="0" y="2411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541332" y="1518236"/>
            <a:ext cx="838200" cy="838200"/>
            <a:chOff x="1002575" y="1231726"/>
            <a:chExt cx="838200" cy="838200"/>
          </a:xfrm>
        </p:grpSpPr>
        <p:sp>
          <p:nvSpPr>
            <p:cNvPr id="89" name="Rectangle 8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/>
          <p:cNvSpPr/>
          <p:nvPr/>
        </p:nvSpPr>
        <p:spPr>
          <a:xfrm>
            <a:off x="4727764" y="2103773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/>
          <p:cNvSpPr/>
          <p:nvPr/>
        </p:nvSpPr>
        <p:spPr>
          <a:xfrm>
            <a:off x="5083427" y="2103773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/>
          <p:cNvSpPr/>
          <p:nvPr/>
        </p:nvSpPr>
        <p:spPr>
          <a:xfrm>
            <a:off x="5026748" y="2003463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/>
          <p:cNvSpPr/>
          <p:nvPr/>
        </p:nvSpPr>
        <p:spPr>
          <a:xfrm>
            <a:off x="4730418" y="2003462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/>
          <p:cNvSpPr/>
          <p:nvPr/>
        </p:nvSpPr>
        <p:spPr>
          <a:xfrm>
            <a:off x="4725571" y="1692894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05696" y="1503451"/>
            <a:ext cx="838200" cy="838200"/>
            <a:chOff x="1002575" y="1231726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/>
          <p:cNvSpPr/>
          <p:nvPr/>
        </p:nvSpPr>
        <p:spPr>
          <a:xfrm>
            <a:off x="1192128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/>
          <p:cNvSpPr/>
          <p:nvPr/>
        </p:nvSpPr>
        <p:spPr>
          <a:xfrm>
            <a:off x="1547791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491112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1194782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216352" y="1682067"/>
            <a:ext cx="424726" cy="2191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598183" y="1513465"/>
            <a:ext cx="838200" cy="838200"/>
            <a:chOff x="1002575" y="1231726"/>
            <a:chExt cx="838200" cy="838200"/>
          </a:xfrm>
        </p:grpSpPr>
        <p:sp>
          <p:nvSpPr>
            <p:cNvPr id="112" name="Rectangle 11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: Rounded Corners 114"/>
          <p:cNvSpPr/>
          <p:nvPr/>
        </p:nvSpPr>
        <p:spPr>
          <a:xfrm>
            <a:off x="6038312" y="190729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/>
          <p:cNvSpPr/>
          <p:nvPr/>
        </p:nvSpPr>
        <p:spPr>
          <a:xfrm>
            <a:off x="6038312" y="2021465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/>
          <p:cNvSpPr/>
          <p:nvPr/>
        </p:nvSpPr>
        <p:spPr>
          <a:xfrm>
            <a:off x="6038312" y="179211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1504" y="1566663"/>
            <a:ext cx="45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349370" y="2716565"/>
            <a:ext cx="838200" cy="838200"/>
            <a:chOff x="1002575" y="1231726"/>
            <a:chExt cx="838200" cy="838200"/>
          </a:xfrm>
        </p:grpSpPr>
        <p:sp>
          <p:nvSpPr>
            <p:cNvPr id="128" name="Rectangle 12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: Rounded Corners 129"/>
          <p:cNvSpPr/>
          <p:nvPr/>
        </p:nvSpPr>
        <p:spPr>
          <a:xfrm>
            <a:off x="3535802" y="33021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/>
          <p:cNvSpPr/>
          <p:nvPr/>
        </p:nvSpPr>
        <p:spPr>
          <a:xfrm>
            <a:off x="3891465" y="33021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/>
          <p:cNvSpPr/>
          <p:nvPr/>
        </p:nvSpPr>
        <p:spPr>
          <a:xfrm>
            <a:off x="3834786" y="32017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/>
          <p:cNvSpPr/>
          <p:nvPr/>
        </p:nvSpPr>
        <p:spPr>
          <a:xfrm>
            <a:off x="3538456" y="32017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/>
          <p:cNvSpPr/>
          <p:nvPr/>
        </p:nvSpPr>
        <p:spPr>
          <a:xfrm>
            <a:off x="3533609" y="2891223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3825164" y="2999319"/>
            <a:ext cx="113863" cy="926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625005" y="2939434"/>
            <a:ext cx="117028" cy="117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2122687" y="2706550"/>
            <a:ext cx="838200" cy="838200"/>
            <a:chOff x="1002575" y="1231726"/>
            <a:chExt cx="838200" cy="838200"/>
          </a:xfrm>
        </p:grpSpPr>
        <p:sp>
          <p:nvSpPr>
            <p:cNvPr id="175" name="Rectangle 174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: Rounded Corners 176"/>
          <p:cNvSpPr/>
          <p:nvPr/>
        </p:nvSpPr>
        <p:spPr>
          <a:xfrm>
            <a:off x="2309119" y="3292087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/>
          <p:cNvSpPr/>
          <p:nvPr/>
        </p:nvSpPr>
        <p:spPr>
          <a:xfrm>
            <a:off x="2664782" y="3292087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/>
          <p:cNvSpPr/>
          <p:nvPr/>
        </p:nvSpPr>
        <p:spPr>
          <a:xfrm>
            <a:off x="2608103" y="3191777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/>
          <p:cNvSpPr/>
          <p:nvPr/>
        </p:nvSpPr>
        <p:spPr>
          <a:xfrm>
            <a:off x="2311773" y="3191776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/>
          <p:cNvSpPr/>
          <p:nvPr/>
        </p:nvSpPr>
        <p:spPr>
          <a:xfrm>
            <a:off x="2306926" y="2881208"/>
            <a:ext cx="478734" cy="24110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/>
          <p:cNvSpPr/>
          <p:nvPr/>
        </p:nvSpPr>
        <p:spPr>
          <a:xfrm>
            <a:off x="7497380" y="4460092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7400501" y="407360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60"/>
          <p:cNvSpPr/>
          <p:nvPr/>
        </p:nvSpPr>
        <p:spPr>
          <a:xfrm>
            <a:off x="7497380" y="4190226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TextBox 191"/>
          <p:cNvSpPr txBox="1"/>
          <p:nvPr/>
        </p:nvSpPr>
        <p:spPr>
          <a:xfrm>
            <a:off x="7516493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6628533" y="479265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87" name="Plus 167"/>
          <p:cNvSpPr>
            <a:spLocks noChangeAspect="1"/>
          </p:cNvSpPr>
          <p:nvPr/>
        </p:nvSpPr>
        <p:spPr>
          <a:xfrm rot="2789166">
            <a:off x="7619050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167"/>
          <p:cNvSpPr>
            <a:spLocks noChangeAspect="1"/>
          </p:cNvSpPr>
          <p:nvPr/>
        </p:nvSpPr>
        <p:spPr>
          <a:xfrm rot="2789166">
            <a:off x="8449242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49409" y="4388449"/>
            <a:ext cx="902668" cy="838200"/>
            <a:chOff x="2949409" y="4388449"/>
            <a:chExt cx="902668" cy="8382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49409" y="4388449"/>
              <a:ext cx="838200" cy="838200"/>
              <a:chOff x="5550695" y="3954500"/>
              <a:chExt cx="838200" cy="838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6013" y="4073734"/>
                <a:ext cx="642016" cy="37971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550695" y="3954500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621737" y="4465251"/>
                <a:ext cx="687682" cy="9899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Plus 167"/>
            <p:cNvSpPr>
              <a:spLocks noChangeAspect="1"/>
            </p:cNvSpPr>
            <p:nvPr/>
          </p:nvSpPr>
          <p:spPr>
            <a:xfrm rot="2789166">
              <a:off x="3270257" y="4604096"/>
              <a:ext cx="581820" cy="581820"/>
            </a:xfrm>
            <a:prstGeom prst="mathPlus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Freeform: Shape 118"/>
          <p:cNvSpPr/>
          <p:nvPr/>
        </p:nvSpPr>
        <p:spPr>
          <a:xfrm>
            <a:off x="6644095" y="4463740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547216" y="4077256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60"/>
          <p:cNvSpPr/>
          <p:nvPr/>
        </p:nvSpPr>
        <p:spPr>
          <a:xfrm>
            <a:off x="6644095" y="4193874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Plus 167"/>
          <p:cNvSpPr>
            <a:spLocks noChangeAspect="1"/>
          </p:cNvSpPr>
          <p:nvPr/>
        </p:nvSpPr>
        <p:spPr>
          <a:xfrm>
            <a:off x="6769323" y="4228363"/>
            <a:ext cx="581820" cy="581820"/>
          </a:xfrm>
          <a:prstGeom prst="mathPlus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273075" y="56281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40213" y="4381925"/>
            <a:ext cx="893660" cy="838200"/>
            <a:chOff x="3019733" y="4264670"/>
            <a:chExt cx="893660" cy="838200"/>
          </a:xfrm>
        </p:grpSpPr>
        <p:grpSp>
          <p:nvGrpSpPr>
            <p:cNvPr id="134" name="Group 133"/>
            <p:cNvGrpSpPr/>
            <p:nvPr/>
          </p:nvGrpSpPr>
          <p:grpSpPr>
            <a:xfrm>
              <a:off x="3019733" y="4264670"/>
              <a:ext cx="838200" cy="838200"/>
              <a:chOff x="5550695" y="3954500"/>
              <a:chExt cx="838200" cy="8382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646013" y="4073734"/>
                <a:ext cx="642016" cy="37971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550695" y="3954500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21737" y="4465251"/>
                <a:ext cx="687682" cy="9899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Plus 167"/>
            <p:cNvSpPr>
              <a:spLocks noChangeAspect="1"/>
            </p:cNvSpPr>
            <p:nvPr/>
          </p:nvSpPr>
          <p:spPr>
            <a:xfrm>
              <a:off x="3331573" y="4471309"/>
              <a:ext cx="581820" cy="581820"/>
            </a:xfrm>
            <a:prstGeom prst="mathPlus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158049" y="5549103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32056" y="4269215"/>
            <a:ext cx="902668" cy="838200"/>
            <a:chOff x="5032056" y="4269215"/>
            <a:chExt cx="902668" cy="8382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5032056" y="4269215"/>
              <a:ext cx="838200" cy="838200"/>
              <a:chOff x="5550695" y="3954500"/>
              <a:chExt cx="838200" cy="838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46013" y="4073734"/>
                <a:ext cx="642016" cy="451032"/>
              </a:xfrm>
              <a:prstGeom prst="rect">
                <a:avLst/>
              </a:prstGeom>
              <a:noFill/>
              <a:ln w="57150"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550695" y="3954500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621737" y="4465251"/>
                <a:ext cx="687682" cy="9899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Plus 167"/>
            <p:cNvSpPr>
              <a:spLocks noChangeAspect="1"/>
            </p:cNvSpPr>
            <p:nvPr/>
          </p:nvSpPr>
          <p:spPr>
            <a:xfrm rot="2789166">
              <a:off x="5352904" y="4484862"/>
              <a:ext cx="581820" cy="581820"/>
            </a:xfrm>
            <a:prstGeom prst="mathPlus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20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175</cp:revision>
  <dcterms:created xsi:type="dcterms:W3CDTF">2006-08-16T00:00:00Z</dcterms:created>
  <dcterms:modified xsi:type="dcterms:W3CDTF">2017-06-14T02:10:35Z</dcterms:modified>
</cp:coreProperties>
</file>