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4"/>
    </p:embeddedFont>
    <p:embeddedFont>
      <p:font typeface="Arial Black" panose="020B0A04020102020204" pitchFamily="34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8A15A"/>
    <a:srgbClr val="F79646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313" d="100"/>
          <a:sy n="313" d="100"/>
        </p:scale>
        <p:origin x="-6762" y="-56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91"/>
          <p:cNvSpPr/>
          <p:nvPr/>
        </p:nvSpPr>
        <p:spPr>
          <a:xfrm>
            <a:off x="3189415" y="1555696"/>
            <a:ext cx="593103" cy="596358"/>
          </a:xfrm>
          <a:prstGeom prst="ellipse">
            <a:avLst/>
          </a:prstGeom>
          <a:noFill/>
          <a:ln w="762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/>
          <p:cNvSpPr txBox="1"/>
          <p:nvPr/>
        </p:nvSpPr>
        <p:spPr>
          <a:xfrm>
            <a:off x="3261241" y="144248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menu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Help</a:t>
            </a:r>
            <a:endParaRPr lang="en-SG" sz="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936102" y="4859788"/>
            <a:ext cx="838200" cy="838200"/>
            <a:chOff x="6222994" y="2360100"/>
            <a:chExt cx="838200" cy="838200"/>
          </a:xfrm>
        </p:grpSpPr>
        <p:sp>
          <p:nvSpPr>
            <p:cNvPr id="62" name="Rectangle 61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lowchart: Connector 62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26702" y="4859788"/>
            <a:ext cx="838200" cy="838200"/>
            <a:chOff x="7213594" y="2360100"/>
            <a:chExt cx="838200" cy="838200"/>
          </a:xfrm>
        </p:grpSpPr>
        <p:sp>
          <p:nvSpPr>
            <p:cNvPr id="65" name="Rectangle 64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70" name="Flowchart: Process 6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72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7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17302" y="4859788"/>
            <a:ext cx="838200" cy="838200"/>
            <a:chOff x="8204194" y="236010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Connector 85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anose="02060903040505020403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anose="02060903040505020403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050774" y="5868737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875908" y="5868737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128324" y="5936090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grpSp>
        <p:nvGrpSpPr>
          <p:cNvPr id="91" name="Group 3"/>
          <p:cNvGrpSpPr/>
          <p:nvPr/>
        </p:nvGrpSpPr>
        <p:grpSpPr>
          <a:xfrm>
            <a:off x="931555" y="1414827"/>
            <a:ext cx="838200" cy="838200"/>
            <a:chOff x="1002575" y="1231726"/>
            <a:chExt cx="838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1"/>
          <p:cNvSpPr/>
          <p:nvPr/>
        </p:nvSpPr>
        <p:spPr>
          <a:xfrm>
            <a:off x="1089061" y="1571890"/>
            <a:ext cx="523983" cy="526859"/>
          </a:xfrm>
          <a:prstGeom prst="ellipse">
            <a:avLst/>
          </a:prstGeom>
          <a:noFill/>
          <a:ln w="381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125929" y="14220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00" name="Group 3"/>
          <p:cNvGrpSpPr/>
          <p:nvPr/>
        </p:nvGrpSpPr>
        <p:grpSpPr>
          <a:xfrm>
            <a:off x="1964129" y="1442485"/>
            <a:ext cx="838200" cy="838200"/>
            <a:chOff x="1002575" y="1231726"/>
            <a:chExt cx="838200" cy="838200"/>
          </a:xfrm>
        </p:grpSpPr>
        <p:sp>
          <p:nvSpPr>
            <p:cNvPr id="101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158503" y="144968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15" name="Group 3"/>
          <p:cNvGrpSpPr/>
          <p:nvPr/>
        </p:nvGrpSpPr>
        <p:grpSpPr>
          <a:xfrm>
            <a:off x="3066867" y="1435282"/>
            <a:ext cx="838200" cy="838200"/>
            <a:chOff x="1002575" y="1231726"/>
            <a:chExt cx="838200" cy="838200"/>
          </a:xfrm>
        </p:grpSpPr>
        <p:sp>
          <p:nvSpPr>
            <p:cNvPr id="117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91"/>
          <p:cNvSpPr/>
          <p:nvPr/>
        </p:nvSpPr>
        <p:spPr>
          <a:xfrm>
            <a:off x="4216904" y="1539967"/>
            <a:ext cx="593103" cy="596358"/>
          </a:xfrm>
          <a:prstGeom prst="ellipse">
            <a:avLst/>
          </a:prstGeom>
          <a:noFill/>
          <a:ln w="762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4291967" y="14220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30" name="Group 3"/>
          <p:cNvGrpSpPr/>
          <p:nvPr/>
        </p:nvGrpSpPr>
        <p:grpSpPr>
          <a:xfrm>
            <a:off x="4094356" y="1442485"/>
            <a:ext cx="838200" cy="838200"/>
            <a:chOff x="1002575" y="1231726"/>
            <a:chExt cx="838200" cy="838200"/>
          </a:xfrm>
        </p:grpSpPr>
        <p:sp>
          <p:nvSpPr>
            <p:cNvPr id="131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046358" y="39268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Guide</a:t>
            </a:r>
            <a:endParaRPr lang="en-SG" sz="800" dirty="0"/>
          </a:p>
        </p:txBody>
      </p:sp>
      <p:sp>
        <p:nvSpPr>
          <p:cNvPr id="7" name="Scroll: Vertical 6"/>
          <p:cNvSpPr/>
          <p:nvPr/>
        </p:nvSpPr>
        <p:spPr>
          <a:xfrm flipH="1" flipV="1">
            <a:off x="2284391" y="3509210"/>
            <a:ext cx="291189" cy="322112"/>
          </a:xfrm>
          <a:prstGeom prst="verticalScroll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52670" y="4448214"/>
            <a:ext cx="211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214297" y="383386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Tutorial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58760" y="3765050"/>
            <a:ext cx="126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 / Feedback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165009" y="3889043"/>
            <a:ext cx="46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31715" y="3480888"/>
            <a:ext cx="277139" cy="197931"/>
            <a:chOff x="4431715" y="3480888"/>
            <a:chExt cx="277139" cy="197931"/>
          </a:xfrm>
        </p:grpSpPr>
        <p:sp>
          <p:nvSpPr>
            <p:cNvPr id="161" name="Flowchart: Process 160"/>
            <p:cNvSpPr/>
            <p:nvPr/>
          </p:nvSpPr>
          <p:spPr>
            <a:xfrm>
              <a:off x="4431715" y="3480888"/>
              <a:ext cx="277138" cy="19793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0" b="1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Arial Black" pitchFamily="34" charset="0"/>
              </a:endParaRPr>
            </a:p>
          </p:txBody>
        </p:sp>
        <p:sp>
          <p:nvSpPr>
            <p:cNvPr id="162" name="Freeform 25"/>
            <p:cNvSpPr/>
            <p:nvPr/>
          </p:nvSpPr>
          <p:spPr>
            <a:xfrm>
              <a:off x="4431717" y="3487966"/>
              <a:ext cx="277137" cy="111802"/>
            </a:xfrm>
            <a:custGeom>
              <a:avLst/>
              <a:gdLst>
                <a:gd name="connsiteX0" fmla="*/ 0 w 685800"/>
                <a:gd name="connsiteY0" fmla="*/ 0 h 228600"/>
                <a:gd name="connsiteX1" fmla="*/ 345281 w 685800"/>
                <a:gd name="connsiteY1" fmla="*/ 228600 h 228600"/>
                <a:gd name="connsiteX2" fmla="*/ 685800 w 6858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228600">
                  <a:moveTo>
                    <a:pt x="0" y="0"/>
                  </a:moveTo>
                  <a:lnTo>
                    <a:pt x="345281" y="228600"/>
                  </a:lnTo>
                  <a:lnTo>
                    <a:pt x="685800" y="0"/>
                  </a:lnTo>
                </a:path>
              </a:pathLst>
            </a:custGeom>
            <a:solidFill>
              <a:schemeClr val="bg1"/>
            </a:solidFill>
            <a:ln w="1905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V="1">
              <a:off x="4431716" y="3567118"/>
              <a:ext cx="98152" cy="110222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Straight Connector 163"/>
            <p:cNvCxnSpPr>
              <a:cxnSpLocks/>
            </p:cNvCxnSpPr>
            <p:nvPr/>
          </p:nvCxnSpPr>
          <p:spPr>
            <a:xfrm flipH="1" flipV="1">
              <a:off x="4610701" y="3567117"/>
              <a:ext cx="98152" cy="110222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92510" y="3546554"/>
            <a:ext cx="222449" cy="260924"/>
            <a:chOff x="6050774" y="2324289"/>
            <a:chExt cx="922593" cy="1082165"/>
          </a:xfrm>
          <a:solidFill>
            <a:srgbClr val="F79646"/>
          </a:solidFill>
        </p:grpSpPr>
        <p:sp>
          <p:nvSpPr>
            <p:cNvPr id="170" name="Rectangle: Folded Corner 169"/>
            <p:cNvSpPr/>
            <p:nvPr/>
          </p:nvSpPr>
          <p:spPr>
            <a:xfrm>
              <a:off x="6283929" y="2493533"/>
              <a:ext cx="689438" cy="912921"/>
            </a:xfrm>
            <a:prstGeom prst="foldedCorner">
              <a:avLst>
                <a:gd name="adj" fmla="val 34973"/>
              </a:avLst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Folded Corner 14"/>
            <p:cNvSpPr/>
            <p:nvPr/>
          </p:nvSpPr>
          <p:spPr>
            <a:xfrm>
              <a:off x="6050774" y="2324289"/>
              <a:ext cx="689438" cy="953266"/>
            </a:xfrm>
            <a:prstGeom prst="foldedCorner">
              <a:avLst>
                <a:gd name="adj" fmla="val 50000"/>
              </a:avLst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82045" y="3582382"/>
            <a:ext cx="357768" cy="255032"/>
            <a:chOff x="2616925" y="4524538"/>
            <a:chExt cx="1884882" cy="1341314"/>
          </a:xfrm>
          <a:solidFill>
            <a:srgbClr val="0070C0"/>
          </a:solidFill>
        </p:grpSpPr>
        <p:sp>
          <p:nvSpPr>
            <p:cNvPr id="75" name="Freeform: Shape 74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82045" y="3617937"/>
            <a:ext cx="357768" cy="255032"/>
            <a:chOff x="2616925" y="4524538"/>
            <a:chExt cx="1884882" cy="1341314"/>
          </a:xfrm>
          <a:solidFill>
            <a:srgbClr val="0070C0"/>
          </a:solidFill>
        </p:grpSpPr>
        <p:sp>
          <p:nvSpPr>
            <p:cNvPr id="192" name="Freeform: Shape 191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206474" y="3580724"/>
            <a:ext cx="307331" cy="234509"/>
            <a:chOff x="2616925" y="4524538"/>
            <a:chExt cx="1884882" cy="1341314"/>
          </a:xfrm>
          <a:solidFill>
            <a:srgbClr val="F8A15A"/>
          </a:solidFill>
        </p:grpSpPr>
        <p:sp>
          <p:nvSpPr>
            <p:cNvPr id="69" name="Freeform: Shape 68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6927" y="3619756"/>
            <a:ext cx="357768" cy="290587"/>
            <a:chOff x="687784" y="3598653"/>
            <a:chExt cx="357768" cy="290587"/>
          </a:xfrm>
        </p:grpSpPr>
        <p:grpSp>
          <p:nvGrpSpPr>
            <p:cNvPr id="99" name="Group 98"/>
            <p:cNvGrpSpPr/>
            <p:nvPr/>
          </p:nvGrpSpPr>
          <p:grpSpPr>
            <a:xfrm>
              <a:off x="687784" y="3598653"/>
              <a:ext cx="357768" cy="255032"/>
              <a:chOff x="2616925" y="4524538"/>
              <a:chExt cx="1884882" cy="1341314"/>
            </a:xfrm>
            <a:solidFill>
              <a:srgbClr val="0070C0"/>
            </a:solidFill>
          </p:grpSpPr>
          <p:sp>
            <p:nvSpPr>
              <p:cNvPr id="103" name="Freeform: Shape 102"/>
              <p:cNvSpPr/>
              <p:nvPr/>
            </p:nvSpPr>
            <p:spPr>
              <a:xfrm>
                <a:off x="2616925" y="4525576"/>
                <a:ext cx="945527" cy="1340276"/>
              </a:xfrm>
              <a:custGeom>
                <a:avLst/>
                <a:gdLst>
                  <a:gd name="connsiteX0" fmla="*/ 432909 w 1389590"/>
                  <a:gd name="connsiteY0" fmla="*/ 0 h 1969730"/>
                  <a:gd name="connsiteX1" fmla="*/ 1240204 w 1389590"/>
                  <a:gd name="connsiteY1" fmla="*/ 165384 h 1969730"/>
                  <a:gd name="connsiteX2" fmla="*/ 1378194 w 1389590"/>
                  <a:gd name="connsiteY2" fmla="*/ 248100 h 1969730"/>
                  <a:gd name="connsiteX3" fmla="*/ 1378194 w 1389590"/>
                  <a:gd name="connsiteY3" fmla="*/ 254482 h 1969730"/>
                  <a:gd name="connsiteX4" fmla="*/ 1389590 w 1389590"/>
                  <a:gd name="connsiteY4" fmla="*/ 254482 h 1969730"/>
                  <a:gd name="connsiteX5" fmla="*/ 1389590 w 1389590"/>
                  <a:gd name="connsiteY5" fmla="*/ 1969730 h 1969730"/>
                  <a:gd name="connsiteX6" fmla="*/ 1389362 w 1389590"/>
                  <a:gd name="connsiteY6" fmla="*/ 1969730 h 1969730"/>
                  <a:gd name="connsiteX7" fmla="*/ 1328395 w 1389590"/>
                  <a:gd name="connsiteY7" fmla="*/ 1929407 h 1969730"/>
                  <a:gd name="connsiteX8" fmla="*/ 447414 w 1389590"/>
                  <a:gd name="connsiteY8" fmla="*/ 1723925 h 1969730"/>
                  <a:gd name="connsiteX9" fmla="*/ 3018 w 1389590"/>
                  <a:gd name="connsiteY9" fmla="*/ 1768299 h 1969730"/>
                  <a:gd name="connsiteX10" fmla="*/ 0 w 1389590"/>
                  <a:gd name="connsiteY10" fmla="*/ 1769109 h 1969730"/>
                  <a:gd name="connsiteX11" fmla="*/ 0 w 1389590"/>
                  <a:gd name="connsiteY11" fmla="*/ 254482 h 1969730"/>
                  <a:gd name="connsiteX12" fmla="*/ 2355 w 1389590"/>
                  <a:gd name="connsiteY12" fmla="*/ 254482 h 1969730"/>
                  <a:gd name="connsiteX13" fmla="*/ 2355 w 1389590"/>
                  <a:gd name="connsiteY13" fmla="*/ 42248 h 1969730"/>
                  <a:gd name="connsiteX14" fmla="*/ 202820 w 1389590"/>
                  <a:gd name="connsiteY14" fmla="*/ 11472 h 1969730"/>
                  <a:gd name="connsiteX15" fmla="*/ 432909 w 1389590"/>
                  <a:gd name="connsiteY15" fmla="*/ 0 h 1969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89590" h="1969730">
                    <a:moveTo>
                      <a:pt x="432909" y="0"/>
                    </a:moveTo>
                    <a:cubicBezTo>
                      <a:pt x="748177" y="0"/>
                      <a:pt x="1033599" y="63201"/>
                      <a:pt x="1240204" y="165384"/>
                    </a:cubicBezTo>
                    <a:lnTo>
                      <a:pt x="1378194" y="248100"/>
                    </a:lnTo>
                    <a:lnTo>
                      <a:pt x="1378194" y="254482"/>
                    </a:lnTo>
                    <a:lnTo>
                      <a:pt x="1389590" y="254482"/>
                    </a:lnTo>
                    <a:lnTo>
                      <a:pt x="1389590" y="1969730"/>
                    </a:lnTo>
                    <a:lnTo>
                      <a:pt x="1389362" y="1969730"/>
                    </a:lnTo>
                    <a:lnTo>
                      <a:pt x="1328395" y="1929407"/>
                    </a:lnTo>
                    <a:cubicBezTo>
                      <a:pt x="1118993" y="1803914"/>
                      <a:pt x="802091" y="1723925"/>
                      <a:pt x="447414" y="1723925"/>
                    </a:cubicBezTo>
                    <a:cubicBezTo>
                      <a:pt x="289780" y="1723925"/>
                      <a:pt x="139608" y="1739725"/>
                      <a:pt x="3018" y="1768299"/>
                    </a:cubicBezTo>
                    <a:lnTo>
                      <a:pt x="0" y="1769109"/>
                    </a:lnTo>
                    <a:lnTo>
                      <a:pt x="0" y="254482"/>
                    </a:lnTo>
                    <a:lnTo>
                      <a:pt x="2355" y="254482"/>
                    </a:lnTo>
                    <a:lnTo>
                      <a:pt x="2355" y="42248"/>
                    </a:lnTo>
                    <a:lnTo>
                      <a:pt x="202820" y="11472"/>
                    </a:lnTo>
                    <a:cubicBezTo>
                      <a:pt x="277141" y="3950"/>
                      <a:pt x="354092" y="0"/>
                      <a:pt x="432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 flipH="1">
                <a:off x="3556279" y="4524538"/>
                <a:ext cx="945528" cy="1340277"/>
              </a:xfrm>
              <a:custGeom>
                <a:avLst/>
                <a:gdLst>
                  <a:gd name="connsiteX0" fmla="*/ 432909 w 1389590"/>
                  <a:gd name="connsiteY0" fmla="*/ 0 h 1969730"/>
                  <a:gd name="connsiteX1" fmla="*/ 1240204 w 1389590"/>
                  <a:gd name="connsiteY1" fmla="*/ 165384 h 1969730"/>
                  <a:gd name="connsiteX2" fmla="*/ 1378194 w 1389590"/>
                  <a:gd name="connsiteY2" fmla="*/ 248100 h 1969730"/>
                  <a:gd name="connsiteX3" fmla="*/ 1378194 w 1389590"/>
                  <a:gd name="connsiteY3" fmla="*/ 254482 h 1969730"/>
                  <a:gd name="connsiteX4" fmla="*/ 1389590 w 1389590"/>
                  <a:gd name="connsiteY4" fmla="*/ 254482 h 1969730"/>
                  <a:gd name="connsiteX5" fmla="*/ 1389590 w 1389590"/>
                  <a:gd name="connsiteY5" fmla="*/ 1969730 h 1969730"/>
                  <a:gd name="connsiteX6" fmla="*/ 1389362 w 1389590"/>
                  <a:gd name="connsiteY6" fmla="*/ 1969730 h 1969730"/>
                  <a:gd name="connsiteX7" fmla="*/ 1328395 w 1389590"/>
                  <a:gd name="connsiteY7" fmla="*/ 1929407 h 1969730"/>
                  <a:gd name="connsiteX8" fmla="*/ 447414 w 1389590"/>
                  <a:gd name="connsiteY8" fmla="*/ 1723925 h 1969730"/>
                  <a:gd name="connsiteX9" fmla="*/ 3018 w 1389590"/>
                  <a:gd name="connsiteY9" fmla="*/ 1768299 h 1969730"/>
                  <a:gd name="connsiteX10" fmla="*/ 0 w 1389590"/>
                  <a:gd name="connsiteY10" fmla="*/ 1769109 h 1969730"/>
                  <a:gd name="connsiteX11" fmla="*/ 0 w 1389590"/>
                  <a:gd name="connsiteY11" fmla="*/ 254482 h 1969730"/>
                  <a:gd name="connsiteX12" fmla="*/ 2355 w 1389590"/>
                  <a:gd name="connsiteY12" fmla="*/ 254482 h 1969730"/>
                  <a:gd name="connsiteX13" fmla="*/ 2355 w 1389590"/>
                  <a:gd name="connsiteY13" fmla="*/ 42248 h 1969730"/>
                  <a:gd name="connsiteX14" fmla="*/ 202820 w 1389590"/>
                  <a:gd name="connsiteY14" fmla="*/ 11472 h 1969730"/>
                  <a:gd name="connsiteX15" fmla="*/ 432909 w 1389590"/>
                  <a:gd name="connsiteY15" fmla="*/ 0 h 1969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89590" h="1969730">
                    <a:moveTo>
                      <a:pt x="432909" y="0"/>
                    </a:moveTo>
                    <a:cubicBezTo>
                      <a:pt x="748177" y="0"/>
                      <a:pt x="1033599" y="63201"/>
                      <a:pt x="1240204" y="165384"/>
                    </a:cubicBezTo>
                    <a:lnTo>
                      <a:pt x="1378194" y="248100"/>
                    </a:lnTo>
                    <a:lnTo>
                      <a:pt x="1378194" y="254482"/>
                    </a:lnTo>
                    <a:lnTo>
                      <a:pt x="1389590" y="254482"/>
                    </a:lnTo>
                    <a:lnTo>
                      <a:pt x="1389590" y="1969730"/>
                    </a:lnTo>
                    <a:lnTo>
                      <a:pt x="1389362" y="1969730"/>
                    </a:lnTo>
                    <a:lnTo>
                      <a:pt x="1328395" y="1929407"/>
                    </a:lnTo>
                    <a:cubicBezTo>
                      <a:pt x="1118993" y="1803914"/>
                      <a:pt x="802091" y="1723925"/>
                      <a:pt x="447414" y="1723925"/>
                    </a:cubicBezTo>
                    <a:cubicBezTo>
                      <a:pt x="289780" y="1723925"/>
                      <a:pt x="139608" y="1739725"/>
                      <a:pt x="3018" y="1768299"/>
                    </a:cubicBezTo>
                    <a:lnTo>
                      <a:pt x="0" y="1769109"/>
                    </a:lnTo>
                    <a:lnTo>
                      <a:pt x="0" y="254482"/>
                    </a:lnTo>
                    <a:lnTo>
                      <a:pt x="2355" y="254482"/>
                    </a:lnTo>
                    <a:lnTo>
                      <a:pt x="2355" y="42248"/>
                    </a:lnTo>
                    <a:lnTo>
                      <a:pt x="202820" y="11472"/>
                    </a:lnTo>
                    <a:cubicBezTo>
                      <a:pt x="277141" y="3950"/>
                      <a:pt x="354092" y="0"/>
                      <a:pt x="432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87784" y="3603091"/>
              <a:ext cx="357768" cy="286149"/>
              <a:chOff x="687784" y="3603091"/>
              <a:chExt cx="357768" cy="28614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87784" y="3634208"/>
                <a:ext cx="357768" cy="255032"/>
                <a:chOff x="2616925" y="4524538"/>
                <a:chExt cx="1884882" cy="1341314"/>
              </a:xfrm>
              <a:solidFill>
                <a:srgbClr val="0070C0"/>
              </a:solidFill>
            </p:grpSpPr>
            <p:sp>
              <p:nvSpPr>
                <p:cNvPr id="107" name="Freeform: Shape 106"/>
                <p:cNvSpPr/>
                <p:nvPr/>
              </p:nvSpPr>
              <p:spPr>
                <a:xfrm>
                  <a:off x="2616925" y="4525576"/>
                  <a:ext cx="945527" cy="1340276"/>
                </a:xfrm>
                <a:custGeom>
                  <a:avLst/>
                  <a:gdLst>
                    <a:gd name="connsiteX0" fmla="*/ 432909 w 1389590"/>
                    <a:gd name="connsiteY0" fmla="*/ 0 h 1969730"/>
                    <a:gd name="connsiteX1" fmla="*/ 1240204 w 1389590"/>
                    <a:gd name="connsiteY1" fmla="*/ 165384 h 1969730"/>
                    <a:gd name="connsiteX2" fmla="*/ 1378194 w 1389590"/>
                    <a:gd name="connsiteY2" fmla="*/ 248100 h 1969730"/>
                    <a:gd name="connsiteX3" fmla="*/ 1378194 w 1389590"/>
                    <a:gd name="connsiteY3" fmla="*/ 254482 h 1969730"/>
                    <a:gd name="connsiteX4" fmla="*/ 1389590 w 1389590"/>
                    <a:gd name="connsiteY4" fmla="*/ 254482 h 1969730"/>
                    <a:gd name="connsiteX5" fmla="*/ 1389590 w 1389590"/>
                    <a:gd name="connsiteY5" fmla="*/ 1969730 h 1969730"/>
                    <a:gd name="connsiteX6" fmla="*/ 1389362 w 1389590"/>
                    <a:gd name="connsiteY6" fmla="*/ 1969730 h 1969730"/>
                    <a:gd name="connsiteX7" fmla="*/ 1328395 w 1389590"/>
                    <a:gd name="connsiteY7" fmla="*/ 1929407 h 1969730"/>
                    <a:gd name="connsiteX8" fmla="*/ 447414 w 1389590"/>
                    <a:gd name="connsiteY8" fmla="*/ 1723925 h 1969730"/>
                    <a:gd name="connsiteX9" fmla="*/ 3018 w 1389590"/>
                    <a:gd name="connsiteY9" fmla="*/ 1768299 h 1969730"/>
                    <a:gd name="connsiteX10" fmla="*/ 0 w 1389590"/>
                    <a:gd name="connsiteY10" fmla="*/ 1769109 h 1969730"/>
                    <a:gd name="connsiteX11" fmla="*/ 0 w 1389590"/>
                    <a:gd name="connsiteY11" fmla="*/ 254482 h 1969730"/>
                    <a:gd name="connsiteX12" fmla="*/ 2355 w 1389590"/>
                    <a:gd name="connsiteY12" fmla="*/ 254482 h 1969730"/>
                    <a:gd name="connsiteX13" fmla="*/ 2355 w 1389590"/>
                    <a:gd name="connsiteY13" fmla="*/ 42248 h 1969730"/>
                    <a:gd name="connsiteX14" fmla="*/ 202820 w 1389590"/>
                    <a:gd name="connsiteY14" fmla="*/ 11472 h 1969730"/>
                    <a:gd name="connsiteX15" fmla="*/ 432909 w 1389590"/>
                    <a:gd name="connsiteY15" fmla="*/ 0 h 1969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89590" h="1969730">
                      <a:moveTo>
                        <a:pt x="432909" y="0"/>
                      </a:moveTo>
                      <a:cubicBezTo>
                        <a:pt x="748177" y="0"/>
                        <a:pt x="1033599" y="63201"/>
                        <a:pt x="1240204" y="165384"/>
                      </a:cubicBezTo>
                      <a:lnTo>
                        <a:pt x="1378194" y="248100"/>
                      </a:lnTo>
                      <a:lnTo>
                        <a:pt x="1378194" y="254482"/>
                      </a:lnTo>
                      <a:lnTo>
                        <a:pt x="1389590" y="254482"/>
                      </a:lnTo>
                      <a:lnTo>
                        <a:pt x="1389590" y="1969730"/>
                      </a:lnTo>
                      <a:lnTo>
                        <a:pt x="1389362" y="1969730"/>
                      </a:lnTo>
                      <a:lnTo>
                        <a:pt x="1328395" y="1929407"/>
                      </a:lnTo>
                      <a:cubicBezTo>
                        <a:pt x="1118993" y="1803914"/>
                        <a:pt x="802091" y="1723925"/>
                        <a:pt x="447414" y="1723925"/>
                      </a:cubicBezTo>
                      <a:cubicBezTo>
                        <a:pt x="289780" y="1723925"/>
                        <a:pt x="139608" y="1739725"/>
                        <a:pt x="3018" y="1768299"/>
                      </a:cubicBezTo>
                      <a:lnTo>
                        <a:pt x="0" y="1769109"/>
                      </a:lnTo>
                      <a:lnTo>
                        <a:pt x="0" y="254482"/>
                      </a:lnTo>
                      <a:lnTo>
                        <a:pt x="2355" y="254482"/>
                      </a:lnTo>
                      <a:lnTo>
                        <a:pt x="2355" y="42248"/>
                      </a:lnTo>
                      <a:lnTo>
                        <a:pt x="202820" y="11472"/>
                      </a:lnTo>
                      <a:cubicBezTo>
                        <a:pt x="277141" y="3950"/>
                        <a:pt x="354092" y="0"/>
                        <a:pt x="4329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/>
                <p:cNvSpPr/>
                <p:nvPr/>
              </p:nvSpPr>
              <p:spPr>
                <a:xfrm flipH="1">
                  <a:off x="3556279" y="4524538"/>
                  <a:ext cx="945528" cy="1340277"/>
                </a:xfrm>
                <a:custGeom>
                  <a:avLst/>
                  <a:gdLst>
                    <a:gd name="connsiteX0" fmla="*/ 432909 w 1389590"/>
                    <a:gd name="connsiteY0" fmla="*/ 0 h 1969730"/>
                    <a:gd name="connsiteX1" fmla="*/ 1240204 w 1389590"/>
                    <a:gd name="connsiteY1" fmla="*/ 165384 h 1969730"/>
                    <a:gd name="connsiteX2" fmla="*/ 1378194 w 1389590"/>
                    <a:gd name="connsiteY2" fmla="*/ 248100 h 1969730"/>
                    <a:gd name="connsiteX3" fmla="*/ 1378194 w 1389590"/>
                    <a:gd name="connsiteY3" fmla="*/ 254482 h 1969730"/>
                    <a:gd name="connsiteX4" fmla="*/ 1389590 w 1389590"/>
                    <a:gd name="connsiteY4" fmla="*/ 254482 h 1969730"/>
                    <a:gd name="connsiteX5" fmla="*/ 1389590 w 1389590"/>
                    <a:gd name="connsiteY5" fmla="*/ 1969730 h 1969730"/>
                    <a:gd name="connsiteX6" fmla="*/ 1389362 w 1389590"/>
                    <a:gd name="connsiteY6" fmla="*/ 1969730 h 1969730"/>
                    <a:gd name="connsiteX7" fmla="*/ 1328395 w 1389590"/>
                    <a:gd name="connsiteY7" fmla="*/ 1929407 h 1969730"/>
                    <a:gd name="connsiteX8" fmla="*/ 447414 w 1389590"/>
                    <a:gd name="connsiteY8" fmla="*/ 1723925 h 1969730"/>
                    <a:gd name="connsiteX9" fmla="*/ 3018 w 1389590"/>
                    <a:gd name="connsiteY9" fmla="*/ 1768299 h 1969730"/>
                    <a:gd name="connsiteX10" fmla="*/ 0 w 1389590"/>
                    <a:gd name="connsiteY10" fmla="*/ 1769109 h 1969730"/>
                    <a:gd name="connsiteX11" fmla="*/ 0 w 1389590"/>
                    <a:gd name="connsiteY11" fmla="*/ 254482 h 1969730"/>
                    <a:gd name="connsiteX12" fmla="*/ 2355 w 1389590"/>
                    <a:gd name="connsiteY12" fmla="*/ 254482 h 1969730"/>
                    <a:gd name="connsiteX13" fmla="*/ 2355 w 1389590"/>
                    <a:gd name="connsiteY13" fmla="*/ 42248 h 1969730"/>
                    <a:gd name="connsiteX14" fmla="*/ 202820 w 1389590"/>
                    <a:gd name="connsiteY14" fmla="*/ 11472 h 1969730"/>
                    <a:gd name="connsiteX15" fmla="*/ 432909 w 1389590"/>
                    <a:gd name="connsiteY15" fmla="*/ 0 h 1969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89590" h="1969730">
                      <a:moveTo>
                        <a:pt x="432909" y="0"/>
                      </a:moveTo>
                      <a:cubicBezTo>
                        <a:pt x="748177" y="0"/>
                        <a:pt x="1033599" y="63201"/>
                        <a:pt x="1240204" y="165384"/>
                      </a:cubicBezTo>
                      <a:lnTo>
                        <a:pt x="1378194" y="248100"/>
                      </a:lnTo>
                      <a:lnTo>
                        <a:pt x="1378194" y="254482"/>
                      </a:lnTo>
                      <a:lnTo>
                        <a:pt x="1389590" y="254482"/>
                      </a:lnTo>
                      <a:lnTo>
                        <a:pt x="1389590" y="1969730"/>
                      </a:lnTo>
                      <a:lnTo>
                        <a:pt x="1389362" y="1969730"/>
                      </a:lnTo>
                      <a:lnTo>
                        <a:pt x="1328395" y="1929407"/>
                      </a:lnTo>
                      <a:cubicBezTo>
                        <a:pt x="1118993" y="1803914"/>
                        <a:pt x="802091" y="1723925"/>
                        <a:pt x="447414" y="1723925"/>
                      </a:cubicBezTo>
                      <a:cubicBezTo>
                        <a:pt x="289780" y="1723925"/>
                        <a:pt x="139608" y="1739725"/>
                        <a:pt x="3018" y="1768299"/>
                      </a:cubicBezTo>
                      <a:lnTo>
                        <a:pt x="0" y="1769109"/>
                      </a:lnTo>
                      <a:lnTo>
                        <a:pt x="0" y="254482"/>
                      </a:lnTo>
                      <a:lnTo>
                        <a:pt x="2355" y="254482"/>
                      </a:lnTo>
                      <a:lnTo>
                        <a:pt x="2355" y="42248"/>
                      </a:lnTo>
                      <a:lnTo>
                        <a:pt x="202820" y="11472"/>
                      </a:lnTo>
                      <a:cubicBezTo>
                        <a:pt x="277141" y="3950"/>
                        <a:pt x="354092" y="0"/>
                        <a:pt x="4329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700628" y="3603091"/>
                <a:ext cx="331066" cy="234509"/>
                <a:chOff x="2616925" y="4524538"/>
                <a:chExt cx="1884882" cy="1341314"/>
              </a:xfrm>
              <a:solidFill>
                <a:srgbClr val="F8A15A"/>
              </a:solidFill>
            </p:grpSpPr>
            <p:sp>
              <p:nvSpPr>
                <p:cNvPr id="110" name="Freeform: Shape 109"/>
                <p:cNvSpPr/>
                <p:nvPr/>
              </p:nvSpPr>
              <p:spPr>
                <a:xfrm>
                  <a:off x="2616925" y="4525576"/>
                  <a:ext cx="945527" cy="1340276"/>
                </a:xfrm>
                <a:custGeom>
                  <a:avLst/>
                  <a:gdLst>
                    <a:gd name="connsiteX0" fmla="*/ 432909 w 1389590"/>
                    <a:gd name="connsiteY0" fmla="*/ 0 h 1969730"/>
                    <a:gd name="connsiteX1" fmla="*/ 1240204 w 1389590"/>
                    <a:gd name="connsiteY1" fmla="*/ 165384 h 1969730"/>
                    <a:gd name="connsiteX2" fmla="*/ 1378194 w 1389590"/>
                    <a:gd name="connsiteY2" fmla="*/ 248100 h 1969730"/>
                    <a:gd name="connsiteX3" fmla="*/ 1378194 w 1389590"/>
                    <a:gd name="connsiteY3" fmla="*/ 254482 h 1969730"/>
                    <a:gd name="connsiteX4" fmla="*/ 1389590 w 1389590"/>
                    <a:gd name="connsiteY4" fmla="*/ 254482 h 1969730"/>
                    <a:gd name="connsiteX5" fmla="*/ 1389590 w 1389590"/>
                    <a:gd name="connsiteY5" fmla="*/ 1969730 h 1969730"/>
                    <a:gd name="connsiteX6" fmla="*/ 1389362 w 1389590"/>
                    <a:gd name="connsiteY6" fmla="*/ 1969730 h 1969730"/>
                    <a:gd name="connsiteX7" fmla="*/ 1328395 w 1389590"/>
                    <a:gd name="connsiteY7" fmla="*/ 1929407 h 1969730"/>
                    <a:gd name="connsiteX8" fmla="*/ 447414 w 1389590"/>
                    <a:gd name="connsiteY8" fmla="*/ 1723925 h 1969730"/>
                    <a:gd name="connsiteX9" fmla="*/ 3018 w 1389590"/>
                    <a:gd name="connsiteY9" fmla="*/ 1768299 h 1969730"/>
                    <a:gd name="connsiteX10" fmla="*/ 0 w 1389590"/>
                    <a:gd name="connsiteY10" fmla="*/ 1769109 h 1969730"/>
                    <a:gd name="connsiteX11" fmla="*/ 0 w 1389590"/>
                    <a:gd name="connsiteY11" fmla="*/ 254482 h 1969730"/>
                    <a:gd name="connsiteX12" fmla="*/ 2355 w 1389590"/>
                    <a:gd name="connsiteY12" fmla="*/ 254482 h 1969730"/>
                    <a:gd name="connsiteX13" fmla="*/ 2355 w 1389590"/>
                    <a:gd name="connsiteY13" fmla="*/ 42248 h 1969730"/>
                    <a:gd name="connsiteX14" fmla="*/ 202820 w 1389590"/>
                    <a:gd name="connsiteY14" fmla="*/ 11472 h 1969730"/>
                    <a:gd name="connsiteX15" fmla="*/ 432909 w 1389590"/>
                    <a:gd name="connsiteY15" fmla="*/ 0 h 1969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89590" h="1969730">
                      <a:moveTo>
                        <a:pt x="432909" y="0"/>
                      </a:moveTo>
                      <a:cubicBezTo>
                        <a:pt x="748177" y="0"/>
                        <a:pt x="1033599" y="63201"/>
                        <a:pt x="1240204" y="165384"/>
                      </a:cubicBezTo>
                      <a:lnTo>
                        <a:pt x="1378194" y="248100"/>
                      </a:lnTo>
                      <a:lnTo>
                        <a:pt x="1378194" y="254482"/>
                      </a:lnTo>
                      <a:lnTo>
                        <a:pt x="1389590" y="254482"/>
                      </a:lnTo>
                      <a:lnTo>
                        <a:pt x="1389590" y="1969730"/>
                      </a:lnTo>
                      <a:lnTo>
                        <a:pt x="1389362" y="1969730"/>
                      </a:lnTo>
                      <a:lnTo>
                        <a:pt x="1328395" y="1929407"/>
                      </a:lnTo>
                      <a:cubicBezTo>
                        <a:pt x="1118993" y="1803914"/>
                        <a:pt x="802091" y="1723925"/>
                        <a:pt x="447414" y="1723925"/>
                      </a:cubicBezTo>
                      <a:cubicBezTo>
                        <a:pt x="289780" y="1723925"/>
                        <a:pt x="139608" y="1739725"/>
                        <a:pt x="3018" y="1768299"/>
                      </a:cubicBezTo>
                      <a:lnTo>
                        <a:pt x="0" y="1769109"/>
                      </a:lnTo>
                      <a:lnTo>
                        <a:pt x="0" y="254482"/>
                      </a:lnTo>
                      <a:lnTo>
                        <a:pt x="2355" y="254482"/>
                      </a:lnTo>
                      <a:lnTo>
                        <a:pt x="2355" y="42248"/>
                      </a:lnTo>
                      <a:lnTo>
                        <a:pt x="202820" y="11472"/>
                      </a:lnTo>
                      <a:cubicBezTo>
                        <a:pt x="277141" y="3950"/>
                        <a:pt x="354092" y="0"/>
                        <a:pt x="43290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: Shape 110"/>
                <p:cNvSpPr/>
                <p:nvPr/>
              </p:nvSpPr>
              <p:spPr>
                <a:xfrm flipH="1">
                  <a:off x="3556279" y="4524538"/>
                  <a:ext cx="945528" cy="1340277"/>
                </a:xfrm>
                <a:custGeom>
                  <a:avLst/>
                  <a:gdLst>
                    <a:gd name="connsiteX0" fmla="*/ 432909 w 1389590"/>
                    <a:gd name="connsiteY0" fmla="*/ 0 h 1969730"/>
                    <a:gd name="connsiteX1" fmla="*/ 1240204 w 1389590"/>
                    <a:gd name="connsiteY1" fmla="*/ 165384 h 1969730"/>
                    <a:gd name="connsiteX2" fmla="*/ 1378194 w 1389590"/>
                    <a:gd name="connsiteY2" fmla="*/ 248100 h 1969730"/>
                    <a:gd name="connsiteX3" fmla="*/ 1378194 w 1389590"/>
                    <a:gd name="connsiteY3" fmla="*/ 254482 h 1969730"/>
                    <a:gd name="connsiteX4" fmla="*/ 1389590 w 1389590"/>
                    <a:gd name="connsiteY4" fmla="*/ 254482 h 1969730"/>
                    <a:gd name="connsiteX5" fmla="*/ 1389590 w 1389590"/>
                    <a:gd name="connsiteY5" fmla="*/ 1969730 h 1969730"/>
                    <a:gd name="connsiteX6" fmla="*/ 1389362 w 1389590"/>
                    <a:gd name="connsiteY6" fmla="*/ 1969730 h 1969730"/>
                    <a:gd name="connsiteX7" fmla="*/ 1328395 w 1389590"/>
                    <a:gd name="connsiteY7" fmla="*/ 1929407 h 1969730"/>
                    <a:gd name="connsiteX8" fmla="*/ 447414 w 1389590"/>
                    <a:gd name="connsiteY8" fmla="*/ 1723925 h 1969730"/>
                    <a:gd name="connsiteX9" fmla="*/ 3018 w 1389590"/>
                    <a:gd name="connsiteY9" fmla="*/ 1768299 h 1969730"/>
                    <a:gd name="connsiteX10" fmla="*/ 0 w 1389590"/>
                    <a:gd name="connsiteY10" fmla="*/ 1769109 h 1969730"/>
                    <a:gd name="connsiteX11" fmla="*/ 0 w 1389590"/>
                    <a:gd name="connsiteY11" fmla="*/ 254482 h 1969730"/>
                    <a:gd name="connsiteX12" fmla="*/ 2355 w 1389590"/>
                    <a:gd name="connsiteY12" fmla="*/ 254482 h 1969730"/>
                    <a:gd name="connsiteX13" fmla="*/ 2355 w 1389590"/>
                    <a:gd name="connsiteY13" fmla="*/ 42248 h 1969730"/>
                    <a:gd name="connsiteX14" fmla="*/ 202820 w 1389590"/>
                    <a:gd name="connsiteY14" fmla="*/ 11472 h 1969730"/>
                    <a:gd name="connsiteX15" fmla="*/ 432909 w 1389590"/>
                    <a:gd name="connsiteY15" fmla="*/ 0 h 1969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89590" h="1969730">
                      <a:moveTo>
                        <a:pt x="432909" y="0"/>
                      </a:moveTo>
                      <a:cubicBezTo>
                        <a:pt x="748177" y="0"/>
                        <a:pt x="1033599" y="63201"/>
                        <a:pt x="1240204" y="165384"/>
                      </a:cubicBezTo>
                      <a:lnTo>
                        <a:pt x="1378194" y="248100"/>
                      </a:lnTo>
                      <a:lnTo>
                        <a:pt x="1378194" y="254482"/>
                      </a:lnTo>
                      <a:lnTo>
                        <a:pt x="1389590" y="254482"/>
                      </a:lnTo>
                      <a:lnTo>
                        <a:pt x="1389590" y="1969730"/>
                      </a:lnTo>
                      <a:lnTo>
                        <a:pt x="1389362" y="1969730"/>
                      </a:lnTo>
                      <a:lnTo>
                        <a:pt x="1328395" y="1929407"/>
                      </a:lnTo>
                      <a:cubicBezTo>
                        <a:pt x="1118993" y="1803914"/>
                        <a:pt x="802091" y="1723925"/>
                        <a:pt x="447414" y="1723925"/>
                      </a:cubicBezTo>
                      <a:cubicBezTo>
                        <a:pt x="289780" y="1723925"/>
                        <a:pt x="139608" y="1739725"/>
                        <a:pt x="3018" y="1768299"/>
                      </a:cubicBezTo>
                      <a:lnTo>
                        <a:pt x="0" y="1769109"/>
                      </a:lnTo>
                      <a:lnTo>
                        <a:pt x="0" y="254482"/>
                      </a:lnTo>
                      <a:lnTo>
                        <a:pt x="2355" y="254482"/>
                      </a:lnTo>
                      <a:lnTo>
                        <a:pt x="2355" y="42248"/>
                      </a:lnTo>
                      <a:lnTo>
                        <a:pt x="202820" y="11472"/>
                      </a:lnTo>
                      <a:cubicBezTo>
                        <a:pt x="277141" y="3950"/>
                        <a:pt x="354092" y="0"/>
                        <a:pt x="43290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0" name="Rectangle 4"/>
          <p:cNvSpPr/>
          <p:nvPr/>
        </p:nvSpPr>
        <p:spPr>
          <a:xfrm>
            <a:off x="6250357" y="3518847"/>
            <a:ext cx="292580" cy="294861"/>
          </a:xfrm>
          <a:prstGeom prst="ellipse">
            <a:avLst/>
          </a:prstGeom>
          <a:solidFill>
            <a:srgbClr val="F8A15A"/>
          </a:solidFill>
          <a:ln w="571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271018" y="3435167"/>
            <a:ext cx="260008" cy="461665"/>
          </a:xfrm>
          <a:prstGeom prst="rect">
            <a:avLst/>
          </a:prstGeom>
          <a:noFill/>
          <a:ln w="12700">
            <a:noFill/>
          </a:ln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123" name="Rectangle 4"/>
          <p:cNvSpPr/>
          <p:nvPr/>
        </p:nvSpPr>
        <p:spPr>
          <a:xfrm>
            <a:off x="6741644" y="3518847"/>
            <a:ext cx="292580" cy="294861"/>
          </a:xfrm>
          <a:prstGeom prst="ellipse">
            <a:avLst/>
          </a:prstGeom>
          <a:solidFill>
            <a:srgbClr val="F8A15A"/>
          </a:solidFill>
          <a:ln w="127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762305" y="3435167"/>
            <a:ext cx="260008" cy="461665"/>
          </a:xfrm>
          <a:prstGeom prst="rect">
            <a:avLst/>
          </a:prstGeom>
          <a:noFill/>
          <a:ln w="12700">
            <a:noFill/>
          </a:ln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i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3132072" y="3546554"/>
            <a:ext cx="222449" cy="260924"/>
            <a:chOff x="6050774" y="2324289"/>
            <a:chExt cx="922593" cy="1082165"/>
          </a:xfrm>
          <a:solidFill>
            <a:srgbClr val="F79646"/>
          </a:solidFill>
        </p:grpSpPr>
        <p:sp>
          <p:nvSpPr>
            <p:cNvPr id="133" name="Rectangle: Folded Corner 132"/>
            <p:cNvSpPr/>
            <p:nvPr/>
          </p:nvSpPr>
          <p:spPr>
            <a:xfrm>
              <a:off x="6283929" y="2493533"/>
              <a:ext cx="689438" cy="912921"/>
            </a:xfrm>
            <a:prstGeom prst="foldedCorner">
              <a:avLst>
                <a:gd name="adj" fmla="val 3497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/>
            <p:cNvSpPr/>
            <p:nvPr/>
          </p:nvSpPr>
          <p:spPr>
            <a:xfrm>
              <a:off x="6050774" y="2324289"/>
              <a:ext cx="689438" cy="953266"/>
            </a:xfrm>
            <a:prstGeom prst="foldedCorner">
              <a:avLst>
                <a:gd name="adj" fmla="val 50000"/>
              </a:avLst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56333" y="3401629"/>
            <a:ext cx="292580" cy="400110"/>
            <a:chOff x="7199677" y="3437348"/>
            <a:chExt cx="292580" cy="400110"/>
          </a:xfrm>
        </p:grpSpPr>
        <p:sp>
          <p:nvSpPr>
            <p:cNvPr id="135" name="Rectangle 4"/>
            <p:cNvSpPr/>
            <p:nvPr/>
          </p:nvSpPr>
          <p:spPr>
            <a:xfrm>
              <a:off x="7199677" y="3490034"/>
              <a:ext cx="292580" cy="294861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227017" y="3437348"/>
              <a:ext cx="24718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28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Rockwell Extra Bold</vt:lpstr>
      <vt:lpstr>Arial Black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204</cp:revision>
  <dcterms:created xsi:type="dcterms:W3CDTF">2006-08-16T00:00:00Z</dcterms:created>
  <dcterms:modified xsi:type="dcterms:W3CDTF">2017-06-09T09:14:12Z</dcterms:modified>
</cp:coreProperties>
</file>