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3"/>
  </p:notesMasterIdLst>
  <p:sldIdLst>
    <p:sldId id="271" r:id="rId2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4"/>
      <p:bold r:id="rId5"/>
      <p:italic r:id="rId6"/>
      <p:boldItalic r:id="rId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F79646"/>
    <a:srgbClr val="F8A15A"/>
    <a:srgbClr val="E46C0A"/>
    <a:srgbClr val="00589A"/>
    <a:srgbClr val="3333FF"/>
    <a:srgbClr val="FF6600"/>
    <a:srgbClr val="0000FF"/>
    <a:srgbClr val="0033CC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226" autoAdjust="0"/>
  </p:normalViewPr>
  <p:slideViewPr>
    <p:cSldViewPr snapToGrid="0">
      <p:cViewPr varScale="1">
        <p:scale>
          <a:sx n="79" d="100"/>
          <a:sy n="79" d="100"/>
        </p:scale>
        <p:origin x="1728" y="5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99ACB9-486C-4D62-A3A7-AF98E13EFDA3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C77E60-82A0-4F8A-A861-433B3189F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261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77E60-82A0-4F8A-A861-433B3189FA8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108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Box 115"/>
          <p:cNvSpPr txBox="1"/>
          <p:nvPr/>
        </p:nvSpPr>
        <p:spPr>
          <a:xfrm>
            <a:off x="276082" y="304800"/>
            <a:ext cx="1938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Highlight Lab</a:t>
            </a:r>
            <a:endParaRPr lang="en-SG" dirty="0"/>
          </a:p>
        </p:txBody>
      </p:sp>
      <p:sp>
        <p:nvSpPr>
          <p:cNvPr id="57" name="Rectangle 56"/>
          <p:cNvSpPr/>
          <p:nvPr/>
        </p:nvSpPr>
        <p:spPr>
          <a:xfrm>
            <a:off x="512455" y="5328328"/>
            <a:ext cx="838200" cy="838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7" name="TextBox 96"/>
          <p:cNvSpPr txBox="1"/>
          <p:nvPr/>
        </p:nvSpPr>
        <p:spPr>
          <a:xfrm>
            <a:off x="2259269" y="2575875"/>
            <a:ext cx="9167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Highlight Lab</a:t>
            </a:r>
            <a:endParaRPr lang="en-SG" sz="800" dirty="0"/>
          </a:p>
        </p:txBody>
      </p:sp>
      <p:grpSp>
        <p:nvGrpSpPr>
          <p:cNvPr id="3" name="Group 2"/>
          <p:cNvGrpSpPr/>
          <p:nvPr/>
        </p:nvGrpSpPr>
        <p:grpSpPr>
          <a:xfrm>
            <a:off x="7388219" y="3434456"/>
            <a:ext cx="838200" cy="838200"/>
            <a:chOff x="7388219" y="3434456"/>
            <a:chExt cx="838200" cy="838200"/>
          </a:xfrm>
        </p:grpSpPr>
        <p:grpSp>
          <p:nvGrpSpPr>
            <p:cNvPr id="96" name="Group 95"/>
            <p:cNvGrpSpPr/>
            <p:nvPr/>
          </p:nvGrpSpPr>
          <p:grpSpPr>
            <a:xfrm>
              <a:off x="7434993" y="3505901"/>
              <a:ext cx="741789" cy="690650"/>
              <a:chOff x="3247174" y="2432490"/>
              <a:chExt cx="741789" cy="559065"/>
            </a:xfrm>
          </p:grpSpPr>
          <p:sp>
            <p:nvSpPr>
              <p:cNvPr id="99" name="Rectangle 98"/>
              <p:cNvSpPr/>
              <p:nvPr/>
            </p:nvSpPr>
            <p:spPr>
              <a:xfrm>
                <a:off x="3247174" y="2432490"/>
                <a:ext cx="741789" cy="559065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00" name="Group 99"/>
              <p:cNvGrpSpPr/>
              <p:nvPr/>
            </p:nvGrpSpPr>
            <p:grpSpPr>
              <a:xfrm>
                <a:off x="3370502" y="2506571"/>
                <a:ext cx="522207" cy="77867"/>
                <a:chOff x="3370502" y="2487523"/>
                <a:chExt cx="522207" cy="77867"/>
              </a:xfrm>
            </p:grpSpPr>
            <p:sp>
              <p:nvSpPr>
                <p:cNvPr id="122" name="Rounded Rectangle 31"/>
                <p:cNvSpPr/>
                <p:nvPr/>
              </p:nvSpPr>
              <p:spPr>
                <a:xfrm>
                  <a:off x="3483859" y="2487523"/>
                  <a:ext cx="408850" cy="77867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3" name="Rounded Rectangle 32"/>
                <p:cNvSpPr/>
                <p:nvPr/>
              </p:nvSpPr>
              <p:spPr>
                <a:xfrm>
                  <a:off x="3370502" y="2487523"/>
                  <a:ext cx="51086" cy="77867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9" name="Group 108"/>
              <p:cNvGrpSpPr/>
              <p:nvPr/>
            </p:nvGrpSpPr>
            <p:grpSpPr>
              <a:xfrm>
                <a:off x="3373711" y="2675643"/>
                <a:ext cx="522207" cy="87744"/>
                <a:chOff x="3373711" y="2739996"/>
                <a:chExt cx="522207" cy="87744"/>
              </a:xfrm>
            </p:grpSpPr>
            <p:sp>
              <p:nvSpPr>
                <p:cNvPr id="120" name="Rounded Rectangle 35"/>
                <p:cNvSpPr/>
                <p:nvPr/>
              </p:nvSpPr>
              <p:spPr>
                <a:xfrm>
                  <a:off x="3487068" y="2739996"/>
                  <a:ext cx="408850" cy="87744"/>
                </a:xfrm>
                <a:prstGeom prst="roundRect">
                  <a:avLst/>
                </a:prstGeom>
                <a:solidFill>
                  <a:srgbClr val="F796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1" name="Rounded Rectangle 36"/>
                <p:cNvSpPr/>
                <p:nvPr/>
              </p:nvSpPr>
              <p:spPr>
                <a:xfrm>
                  <a:off x="3373711" y="2739996"/>
                  <a:ext cx="51086" cy="87744"/>
                </a:xfrm>
                <a:prstGeom prst="roundRect">
                  <a:avLst/>
                </a:prstGeom>
                <a:solidFill>
                  <a:srgbClr val="F796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0" name="Group 109"/>
              <p:cNvGrpSpPr/>
              <p:nvPr/>
            </p:nvGrpSpPr>
            <p:grpSpPr>
              <a:xfrm>
                <a:off x="3373366" y="2854593"/>
                <a:ext cx="522207" cy="77867"/>
                <a:chOff x="3373366" y="2873641"/>
                <a:chExt cx="522207" cy="77867"/>
              </a:xfrm>
            </p:grpSpPr>
            <p:sp>
              <p:nvSpPr>
                <p:cNvPr id="114" name="Rounded Rectangle 37"/>
                <p:cNvSpPr/>
                <p:nvPr/>
              </p:nvSpPr>
              <p:spPr>
                <a:xfrm>
                  <a:off x="3486723" y="2873641"/>
                  <a:ext cx="408850" cy="77867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9" name="Rounded Rectangle 38"/>
                <p:cNvSpPr/>
                <p:nvPr/>
              </p:nvSpPr>
              <p:spPr>
                <a:xfrm>
                  <a:off x="3373366" y="2873641"/>
                  <a:ext cx="51086" cy="77867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98" name="Rectangle 97"/>
            <p:cNvSpPr/>
            <p:nvPr/>
          </p:nvSpPr>
          <p:spPr>
            <a:xfrm>
              <a:off x="7388219" y="3434456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124" name="TextBox 123"/>
          <p:cNvSpPr txBox="1"/>
          <p:nvPr/>
        </p:nvSpPr>
        <p:spPr>
          <a:xfrm>
            <a:off x="7464419" y="4415786"/>
            <a:ext cx="689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Highlight point</a:t>
            </a:r>
            <a:endParaRPr lang="en-SG" sz="800" dirty="0"/>
          </a:p>
        </p:txBody>
      </p:sp>
      <p:grpSp>
        <p:nvGrpSpPr>
          <p:cNvPr id="8" name="Group 7"/>
          <p:cNvGrpSpPr/>
          <p:nvPr/>
        </p:nvGrpSpPr>
        <p:grpSpPr>
          <a:xfrm>
            <a:off x="5303120" y="3428248"/>
            <a:ext cx="838200" cy="838200"/>
            <a:chOff x="5303120" y="3428248"/>
            <a:chExt cx="838200" cy="838200"/>
          </a:xfrm>
        </p:grpSpPr>
        <p:sp>
          <p:nvSpPr>
            <p:cNvPr id="126" name="Rectangle 125"/>
            <p:cNvSpPr/>
            <p:nvPr/>
          </p:nvSpPr>
          <p:spPr>
            <a:xfrm>
              <a:off x="5303120" y="3428248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133" name="Group 132"/>
            <p:cNvGrpSpPr/>
            <p:nvPr/>
          </p:nvGrpSpPr>
          <p:grpSpPr>
            <a:xfrm>
              <a:off x="5349894" y="3499693"/>
              <a:ext cx="741789" cy="696858"/>
              <a:chOff x="3234064" y="1178480"/>
              <a:chExt cx="741789" cy="559065"/>
            </a:xfrm>
          </p:grpSpPr>
          <p:sp>
            <p:nvSpPr>
              <p:cNvPr id="134" name="Rectangle 133"/>
              <p:cNvSpPr/>
              <p:nvPr/>
            </p:nvSpPr>
            <p:spPr>
              <a:xfrm>
                <a:off x="3234064" y="1178480"/>
                <a:ext cx="741789" cy="559065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35" name="Group 134"/>
              <p:cNvGrpSpPr/>
              <p:nvPr/>
            </p:nvGrpSpPr>
            <p:grpSpPr>
              <a:xfrm>
                <a:off x="3357392" y="1259318"/>
                <a:ext cx="522207" cy="64353"/>
                <a:chOff x="3370502" y="2494280"/>
                <a:chExt cx="522207" cy="64353"/>
              </a:xfrm>
            </p:grpSpPr>
            <p:sp>
              <p:nvSpPr>
                <p:cNvPr id="143" name="Rounded Rectangle 182"/>
                <p:cNvSpPr/>
                <p:nvPr/>
              </p:nvSpPr>
              <p:spPr>
                <a:xfrm>
                  <a:off x="3483859" y="2494280"/>
                  <a:ext cx="408850" cy="64353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4" name="Rounded Rectangle 183"/>
                <p:cNvSpPr/>
                <p:nvPr/>
              </p:nvSpPr>
              <p:spPr>
                <a:xfrm>
                  <a:off x="3370502" y="2494280"/>
                  <a:ext cx="51086" cy="64353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6" name="Group 135"/>
              <p:cNvGrpSpPr/>
              <p:nvPr/>
            </p:nvGrpSpPr>
            <p:grpSpPr>
              <a:xfrm>
                <a:off x="3360256" y="1607340"/>
                <a:ext cx="522207" cy="64353"/>
                <a:chOff x="3373366" y="2880398"/>
                <a:chExt cx="522207" cy="64353"/>
              </a:xfrm>
            </p:grpSpPr>
            <p:sp>
              <p:nvSpPr>
                <p:cNvPr id="141" name="Rounded Rectangle 178"/>
                <p:cNvSpPr/>
                <p:nvPr/>
              </p:nvSpPr>
              <p:spPr>
                <a:xfrm>
                  <a:off x="3486723" y="2880398"/>
                  <a:ext cx="408850" cy="64353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2" name="Rounded Rectangle 179"/>
                <p:cNvSpPr/>
                <p:nvPr/>
              </p:nvSpPr>
              <p:spPr>
                <a:xfrm>
                  <a:off x="3373366" y="2880398"/>
                  <a:ext cx="51086" cy="64353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37" name="Rectangle 136"/>
              <p:cNvSpPr/>
              <p:nvPr/>
            </p:nvSpPr>
            <p:spPr>
              <a:xfrm>
                <a:off x="3234064" y="1385222"/>
                <a:ext cx="741789" cy="152818"/>
              </a:xfrm>
              <a:prstGeom prst="rect">
                <a:avLst/>
              </a:prstGeom>
              <a:solidFill>
                <a:srgbClr val="F796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grpSp>
            <p:nvGrpSpPr>
              <p:cNvPr id="138" name="Group 137"/>
              <p:cNvGrpSpPr/>
              <p:nvPr/>
            </p:nvGrpSpPr>
            <p:grpSpPr>
              <a:xfrm>
                <a:off x="3360601" y="1433329"/>
                <a:ext cx="522207" cy="64353"/>
                <a:chOff x="3373711" y="2751692"/>
                <a:chExt cx="522207" cy="64353"/>
              </a:xfrm>
              <a:solidFill>
                <a:schemeClr val="bg1"/>
              </a:solidFill>
            </p:grpSpPr>
            <p:sp>
              <p:nvSpPr>
                <p:cNvPr id="139" name="Rounded Rectangle 180"/>
                <p:cNvSpPr/>
                <p:nvPr/>
              </p:nvSpPr>
              <p:spPr>
                <a:xfrm>
                  <a:off x="3487068" y="2751692"/>
                  <a:ext cx="408850" cy="64353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0" name="Rounded Rectangle 181"/>
                <p:cNvSpPr/>
                <p:nvPr/>
              </p:nvSpPr>
              <p:spPr>
                <a:xfrm>
                  <a:off x="3373711" y="2751692"/>
                  <a:ext cx="51086" cy="64353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7" name="Group 6"/>
          <p:cNvGrpSpPr/>
          <p:nvPr/>
        </p:nvGrpSpPr>
        <p:grpSpPr>
          <a:xfrm>
            <a:off x="4219601" y="3428248"/>
            <a:ext cx="838200" cy="838200"/>
            <a:chOff x="4219601" y="3428248"/>
            <a:chExt cx="838200" cy="838200"/>
          </a:xfrm>
        </p:grpSpPr>
        <p:grpSp>
          <p:nvGrpSpPr>
            <p:cNvPr id="6" name="Group 5"/>
            <p:cNvGrpSpPr/>
            <p:nvPr/>
          </p:nvGrpSpPr>
          <p:grpSpPr>
            <a:xfrm>
              <a:off x="4280987" y="3516732"/>
              <a:ext cx="741789" cy="679819"/>
              <a:chOff x="4280987" y="3516732"/>
              <a:chExt cx="741789" cy="559065"/>
            </a:xfrm>
          </p:grpSpPr>
          <p:sp>
            <p:nvSpPr>
              <p:cNvPr id="147" name="Rectangle 146"/>
              <p:cNvSpPr/>
              <p:nvPr/>
            </p:nvSpPr>
            <p:spPr>
              <a:xfrm>
                <a:off x="4280987" y="3516732"/>
                <a:ext cx="741789" cy="559065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Rounded Rectangle 172"/>
              <p:cNvSpPr/>
              <p:nvPr/>
            </p:nvSpPr>
            <p:spPr>
              <a:xfrm>
                <a:off x="4392382" y="3589509"/>
                <a:ext cx="518999" cy="73271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Rounded Rectangle 170"/>
              <p:cNvSpPr/>
              <p:nvPr/>
            </p:nvSpPr>
            <p:spPr>
              <a:xfrm>
                <a:off x="4392038" y="3937532"/>
                <a:ext cx="259844" cy="64111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Rectangle 156"/>
              <p:cNvSpPr/>
              <p:nvPr/>
            </p:nvSpPr>
            <p:spPr>
              <a:xfrm>
                <a:off x="4582806" y="3715413"/>
                <a:ext cx="331440" cy="152818"/>
              </a:xfrm>
              <a:prstGeom prst="rect">
                <a:avLst/>
              </a:prstGeom>
              <a:solidFill>
                <a:srgbClr val="F796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grpSp>
            <p:nvGrpSpPr>
              <p:cNvPr id="158" name="Group 157"/>
              <p:cNvGrpSpPr/>
              <p:nvPr/>
            </p:nvGrpSpPr>
            <p:grpSpPr>
              <a:xfrm>
                <a:off x="4392382" y="3763520"/>
                <a:ext cx="463473" cy="64353"/>
                <a:chOff x="3373710" y="2751692"/>
                <a:chExt cx="463473" cy="64353"/>
              </a:xfrm>
              <a:solidFill>
                <a:schemeClr val="bg1"/>
              </a:solidFill>
            </p:grpSpPr>
            <p:sp>
              <p:nvSpPr>
                <p:cNvPr id="160" name="Rounded Rectangle 160"/>
                <p:cNvSpPr/>
                <p:nvPr/>
              </p:nvSpPr>
              <p:spPr>
                <a:xfrm>
                  <a:off x="3618068" y="2751692"/>
                  <a:ext cx="219115" cy="64353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1" name="Rounded Rectangle 163"/>
                <p:cNvSpPr/>
                <p:nvPr/>
              </p:nvSpPr>
              <p:spPr>
                <a:xfrm>
                  <a:off x="3373710" y="2751692"/>
                  <a:ext cx="154685" cy="64353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159" name="Rectangle 158"/>
            <p:cNvSpPr/>
            <p:nvPr/>
          </p:nvSpPr>
          <p:spPr>
            <a:xfrm>
              <a:off x="4219601" y="3428248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162" name="TextBox 161"/>
          <p:cNvSpPr txBox="1"/>
          <p:nvPr/>
        </p:nvSpPr>
        <p:spPr>
          <a:xfrm>
            <a:off x="4187649" y="4266448"/>
            <a:ext cx="9167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Highlight words</a:t>
            </a:r>
            <a:endParaRPr lang="en-SG" sz="800" dirty="0"/>
          </a:p>
        </p:txBody>
      </p:sp>
      <p:sp>
        <p:nvSpPr>
          <p:cNvPr id="163" name="TextBox 162"/>
          <p:cNvSpPr txBox="1"/>
          <p:nvPr/>
        </p:nvSpPr>
        <p:spPr>
          <a:xfrm>
            <a:off x="5273524" y="4278683"/>
            <a:ext cx="9167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Highlight background</a:t>
            </a:r>
            <a:endParaRPr lang="en-SG" sz="800" dirty="0"/>
          </a:p>
        </p:txBody>
      </p:sp>
      <p:sp>
        <p:nvSpPr>
          <p:cNvPr id="200" name="TextBox 199"/>
          <p:cNvSpPr txBox="1"/>
          <p:nvPr/>
        </p:nvSpPr>
        <p:spPr>
          <a:xfrm>
            <a:off x="6281194" y="4278683"/>
            <a:ext cx="9167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/>
              <a:t>Remove Highlighting</a:t>
            </a:r>
            <a:endParaRPr lang="en-SG" sz="800" dirty="0"/>
          </a:p>
        </p:txBody>
      </p:sp>
      <p:grpSp>
        <p:nvGrpSpPr>
          <p:cNvPr id="10" name="Group 9"/>
          <p:cNvGrpSpPr/>
          <p:nvPr/>
        </p:nvGrpSpPr>
        <p:grpSpPr>
          <a:xfrm>
            <a:off x="6310790" y="3428248"/>
            <a:ext cx="914362" cy="899351"/>
            <a:chOff x="6310790" y="3428248"/>
            <a:chExt cx="914362" cy="899351"/>
          </a:xfrm>
        </p:grpSpPr>
        <p:grpSp>
          <p:nvGrpSpPr>
            <p:cNvPr id="2" name="Group 1"/>
            <p:cNvGrpSpPr/>
            <p:nvPr/>
          </p:nvGrpSpPr>
          <p:grpSpPr>
            <a:xfrm>
              <a:off x="6310790" y="3428248"/>
              <a:ext cx="838200" cy="838200"/>
              <a:chOff x="6310790" y="3428248"/>
              <a:chExt cx="838200" cy="838200"/>
            </a:xfrm>
          </p:grpSpPr>
          <p:sp>
            <p:nvSpPr>
              <p:cNvPr id="167" name="Rectangle 166"/>
              <p:cNvSpPr/>
              <p:nvPr/>
            </p:nvSpPr>
            <p:spPr>
              <a:xfrm>
                <a:off x="6310790" y="3428248"/>
                <a:ext cx="838200" cy="838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grpSp>
            <p:nvGrpSpPr>
              <p:cNvPr id="168" name="Group 167"/>
              <p:cNvGrpSpPr/>
              <p:nvPr/>
            </p:nvGrpSpPr>
            <p:grpSpPr>
              <a:xfrm>
                <a:off x="6357564" y="3499693"/>
                <a:ext cx="741789" cy="696858"/>
                <a:chOff x="3234064" y="1178480"/>
                <a:chExt cx="741789" cy="559065"/>
              </a:xfrm>
            </p:grpSpPr>
            <p:sp>
              <p:nvSpPr>
                <p:cNvPr id="169" name="Rectangle 168"/>
                <p:cNvSpPr/>
                <p:nvPr/>
              </p:nvSpPr>
              <p:spPr>
                <a:xfrm>
                  <a:off x="3234064" y="1178480"/>
                  <a:ext cx="741789" cy="559065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70" name="Group 169"/>
                <p:cNvGrpSpPr/>
                <p:nvPr/>
              </p:nvGrpSpPr>
              <p:grpSpPr>
                <a:xfrm>
                  <a:off x="3357392" y="1259318"/>
                  <a:ext cx="522207" cy="64353"/>
                  <a:chOff x="3370502" y="2494280"/>
                  <a:chExt cx="522207" cy="64353"/>
                </a:xfrm>
              </p:grpSpPr>
              <p:sp>
                <p:nvSpPr>
                  <p:cNvPr id="186" name="Rounded Rectangle 182"/>
                  <p:cNvSpPr/>
                  <p:nvPr/>
                </p:nvSpPr>
                <p:spPr>
                  <a:xfrm>
                    <a:off x="3483859" y="2494280"/>
                    <a:ext cx="408850" cy="64353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9" name="Rounded Rectangle 183"/>
                  <p:cNvSpPr/>
                  <p:nvPr/>
                </p:nvSpPr>
                <p:spPr>
                  <a:xfrm>
                    <a:off x="3370502" y="2494280"/>
                    <a:ext cx="51086" cy="64353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71" name="Group 170"/>
                <p:cNvGrpSpPr/>
                <p:nvPr/>
              </p:nvGrpSpPr>
              <p:grpSpPr>
                <a:xfrm>
                  <a:off x="3360256" y="1607340"/>
                  <a:ext cx="522207" cy="64353"/>
                  <a:chOff x="3373366" y="2880398"/>
                  <a:chExt cx="522207" cy="64353"/>
                </a:xfrm>
              </p:grpSpPr>
              <p:sp>
                <p:nvSpPr>
                  <p:cNvPr id="184" name="Rounded Rectangle 178"/>
                  <p:cNvSpPr/>
                  <p:nvPr/>
                </p:nvSpPr>
                <p:spPr>
                  <a:xfrm>
                    <a:off x="3486723" y="2880398"/>
                    <a:ext cx="408850" cy="64353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5" name="Rounded Rectangle 179"/>
                  <p:cNvSpPr/>
                  <p:nvPr/>
                </p:nvSpPr>
                <p:spPr>
                  <a:xfrm>
                    <a:off x="3373366" y="2880398"/>
                    <a:ext cx="51086" cy="64353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72" name="Rectangle 171"/>
                <p:cNvSpPr/>
                <p:nvPr/>
              </p:nvSpPr>
              <p:spPr>
                <a:xfrm>
                  <a:off x="3234064" y="1385222"/>
                  <a:ext cx="741789" cy="152818"/>
                </a:xfrm>
                <a:prstGeom prst="rect">
                  <a:avLst/>
                </a:prstGeom>
                <a:solidFill>
                  <a:srgbClr val="F796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grpSp>
              <p:nvGrpSpPr>
                <p:cNvPr id="173" name="Group 172"/>
                <p:cNvGrpSpPr/>
                <p:nvPr/>
              </p:nvGrpSpPr>
              <p:grpSpPr>
                <a:xfrm>
                  <a:off x="3360601" y="1433329"/>
                  <a:ext cx="522207" cy="64353"/>
                  <a:chOff x="3373711" y="2751692"/>
                  <a:chExt cx="522207" cy="64353"/>
                </a:xfrm>
                <a:solidFill>
                  <a:schemeClr val="bg1"/>
                </a:solidFill>
              </p:grpSpPr>
              <p:sp>
                <p:nvSpPr>
                  <p:cNvPr id="182" name="Rounded Rectangle 180"/>
                  <p:cNvSpPr/>
                  <p:nvPr/>
                </p:nvSpPr>
                <p:spPr>
                  <a:xfrm>
                    <a:off x="3487068" y="2751692"/>
                    <a:ext cx="408850" cy="64353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3" name="Rounded Rectangle 181"/>
                  <p:cNvSpPr/>
                  <p:nvPr/>
                </p:nvSpPr>
                <p:spPr>
                  <a:xfrm>
                    <a:off x="3373711" y="2751692"/>
                    <a:ext cx="51086" cy="64353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sp>
          <p:nvSpPr>
            <p:cNvPr id="201" name="Plus 167"/>
            <p:cNvSpPr>
              <a:spLocks noChangeAspect="1"/>
            </p:cNvSpPr>
            <p:nvPr/>
          </p:nvSpPr>
          <p:spPr>
            <a:xfrm rot="2789166">
              <a:off x="6643332" y="3745779"/>
              <a:ext cx="581820" cy="581820"/>
            </a:xfrm>
            <a:prstGeom prst="mathPlus">
              <a:avLst/>
            </a:prstGeom>
            <a:solidFill>
              <a:srgbClr val="C0000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5" name="Group 204"/>
          <p:cNvGrpSpPr/>
          <p:nvPr/>
        </p:nvGrpSpPr>
        <p:grpSpPr>
          <a:xfrm>
            <a:off x="2236477" y="1695048"/>
            <a:ext cx="838200" cy="838200"/>
            <a:chOff x="1002575" y="1231726"/>
            <a:chExt cx="838200" cy="838200"/>
          </a:xfrm>
        </p:grpSpPr>
        <p:sp>
          <p:nvSpPr>
            <p:cNvPr id="206" name="Rectangle 205"/>
            <p:cNvSpPr/>
            <p:nvPr/>
          </p:nvSpPr>
          <p:spPr>
            <a:xfrm>
              <a:off x="1002575" y="1231726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07" name="Rectangle 4"/>
            <p:cNvSpPr/>
            <p:nvPr/>
          </p:nvSpPr>
          <p:spPr>
            <a:xfrm rot="16200000">
              <a:off x="1071530" y="1305435"/>
              <a:ext cx="700291" cy="690781"/>
            </a:xfrm>
            <a:custGeom>
              <a:avLst/>
              <a:gdLst/>
              <a:ahLst/>
              <a:cxnLst/>
              <a:rect l="l" t="t" r="r" b="b"/>
              <a:pathLst>
                <a:path w="1752603" h="1752600">
                  <a:moveTo>
                    <a:pt x="533400" y="0"/>
                  </a:moveTo>
                  <a:lnTo>
                    <a:pt x="533403" y="0"/>
                  </a:lnTo>
                  <a:lnTo>
                    <a:pt x="1066800" y="0"/>
                  </a:lnTo>
                  <a:lnTo>
                    <a:pt x="1752603" y="0"/>
                  </a:lnTo>
                  <a:lnTo>
                    <a:pt x="1752603" y="1752600"/>
                  </a:lnTo>
                  <a:lnTo>
                    <a:pt x="1219203" y="1752600"/>
                  </a:lnTo>
                  <a:lnTo>
                    <a:pt x="533403" y="1752600"/>
                  </a:lnTo>
                  <a:lnTo>
                    <a:pt x="3" y="1752600"/>
                  </a:lnTo>
                  <a:lnTo>
                    <a:pt x="3" y="533430"/>
                  </a:lnTo>
                  <a:cubicBezTo>
                    <a:pt x="0" y="533420"/>
                    <a:pt x="0" y="533410"/>
                    <a:pt x="0" y="533400"/>
                  </a:cubicBezTo>
                  <a:cubicBezTo>
                    <a:pt x="0" y="238811"/>
                    <a:pt x="238811" y="0"/>
                    <a:pt x="533400" y="0"/>
                  </a:cubicBezTo>
                  <a:close/>
                </a:path>
              </a:pathLst>
            </a:custGeom>
            <a:noFill/>
            <a:ln w="76200" cmpd="sng">
              <a:solidFill>
                <a:srgbClr val="0070C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0" name="Rectangle: Rounded Corners 209"/>
          <p:cNvSpPr/>
          <p:nvPr/>
        </p:nvSpPr>
        <p:spPr>
          <a:xfrm>
            <a:off x="2553615" y="1903615"/>
            <a:ext cx="328108" cy="76721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1" name="Rectangle: Rounded Corners 210"/>
          <p:cNvSpPr/>
          <p:nvPr/>
        </p:nvSpPr>
        <p:spPr>
          <a:xfrm>
            <a:off x="2434371" y="1903616"/>
            <a:ext cx="75984" cy="76720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Rectangle: Rounded Corners 217"/>
          <p:cNvSpPr/>
          <p:nvPr/>
        </p:nvSpPr>
        <p:spPr>
          <a:xfrm>
            <a:off x="2553615" y="2221392"/>
            <a:ext cx="328108" cy="76721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9" name="Rectangle: Rounded Corners 218"/>
          <p:cNvSpPr/>
          <p:nvPr/>
        </p:nvSpPr>
        <p:spPr>
          <a:xfrm>
            <a:off x="2434371" y="2221393"/>
            <a:ext cx="75984" cy="76720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Rectangle: Rounded Corners 219"/>
          <p:cNvSpPr/>
          <p:nvPr/>
        </p:nvSpPr>
        <p:spPr>
          <a:xfrm>
            <a:off x="2553615" y="2061034"/>
            <a:ext cx="328108" cy="76721"/>
          </a:xfrm>
          <a:prstGeom prst="roundRect">
            <a:avLst>
              <a:gd name="adj" fmla="val 50000"/>
            </a:avLst>
          </a:prstGeom>
          <a:solidFill>
            <a:srgbClr val="F796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1" name="Rectangle: Rounded Corners 220"/>
          <p:cNvSpPr/>
          <p:nvPr/>
        </p:nvSpPr>
        <p:spPr>
          <a:xfrm>
            <a:off x="2434371" y="2061035"/>
            <a:ext cx="75984" cy="76720"/>
          </a:xfrm>
          <a:prstGeom prst="roundRect">
            <a:avLst>
              <a:gd name="adj" fmla="val 50000"/>
            </a:avLst>
          </a:prstGeom>
          <a:solidFill>
            <a:srgbClr val="F796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1" name="Group 230"/>
          <p:cNvGrpSpPr/>
          <p:nvPr/>
        </p:nvGrpSpPr>
        <p:grpSpPr>
          <a:xfrm>
            <a:off x="3192235" y="1699219"/>
            <a:ext cx="838200" cy="838200"/>
            <a:chOff x="1002575" y="1231726"/>
            <a:chExt cx="838200" cy="838200"/>
          </a:xfrm>
        </p:grpSpPr>
        <p:sp>
          <p:nvSpPr>
            <p:cNvPr id="232" name="Rectangle 231"/>
            <p:cNvSpPr/>
            <p:nvPr/>
          </p:nvSpPr>
          <p:spPr>
            <a:xfrm>
              <a:off x="1002575" y="1231726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33" name="Rectangle 4"/>
            <p:cNvSpPr/>
            <p:nvPr/>
          </p:nvSpPr>
          <p:spPr>
            <a:xfrm rot="16200000">
              <a:off x="1071530" y="1305435"/>
              <a:ext cx="700291" cy="690781"/>
            </a:xfrm>
            <a:custGeom>
              <a:avLst/>
              <a:gdLst/>
              <a:ahLst/>
              <a:cxnLst/>
              <a:rect l="l" t="t" r="r" b="b"/>
              <a:pathLst>
                <a:path w="1752603" h="1752600">
                  <a:moveTo>
                    <a:pt x="533400" y="0"/>
                  </a:moveTo>
                  <a:lnTo>
                    <a:pt x="533403" y="0"/>
                  </a:lnTo>
                  <a:lnTo>
                    <a:pt x="1066800" y="0"/>
                  </a:lnTo>
                  <a:lnTo>
                    <a:pt x="1752603" y="0"/>
                  </a:lnTo>
                  <a:lnTo>
                    <a:pt x="1752603" y="1752600"/>
                  </a:lnTo>
                  <a:lnTo>
                    <a:pt x="1219203" y="1752600"/>
                  </a:lnTo>
                  <a:lnTo>
                    <a:pt x="533403" y="1752600"/>
                  </a:lnTo>
                  <a:lnTo>
                    <a:pt x="3" y="1752600"/>
                  </a:lnTo>
                  <a:lnTo>
                    <a:pt x="3" y="533430"/>
                  </a:lnTo>
                  <a:cubicBezTo>
                    <a:pt x="0" y="533420"/>
                    <a:pt x="0" y="533410"/>
                    <a:pt x="0" y="533400"/>
                  </a:cubicBezTo>
                  <a:cubicBezTo>
                    <a:pt x="0" y="238811"/>
                    <a:pt x="238811" y="0"/>
                    <a:pt x="533400" y="0"/>
                  </a:cubicBezTo>
                  <a:close/>
                </a:path>
              </a:pathLst>
            </a:custGeom>
            <a:noFill/>
            <a:ln w="76200" cmpd="sng">
              <a:solidFill>
                <a:srgbClr val="0070C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4" name="Rectangle: Rounded Corners 233"/>
          <p:cNvSpPr/>
          <p:nvPr/>
        </p:nvSpPr>
        <p:spPr>
          <a:xfrm>
            <a:off x="3515999" y="1907786"/>
            <a:ext cx="328108" cy="76721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5" name="Rectangle: Rounded Corners 234"/>
          <p:cNvSpPr/>
          <p:nvPr/>
        </p:nvSpPr>
        <p:spPr>
          <a:xfrm>
            <a:off x="3396755" y="1907787"/>
            <a:ext cx="75984" cy="7672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Rectangle: Rounded Corners 235"/>
          <p:cNvSpPr/>
          <p:nvPr/>
        </p:nvSpPr>
        <p:spPr>
          <a:xfrm>
            <a:off x="3515999" y="2225563"/>
            <a:ext cx="328108" cy="76721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7" name="Rectangle: Rounded Corners 236"/>
          <p:cNvSpPr/>
          <p:nvPr/>
        </p:nvSpPr>
        <p:spPr>
          <a:xfrm>
            <a:off x="3396755" y="2225564"/>
            <a:ext cx="75984" cy="7672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Rectangle: Rounded Corners 237"/>
          <p:cNvSpPr/>
          <p:nvPr/>
        </p:nvSpPr>
        <p:spPr>
          <a:xfrm>
            <a:off x="3515999" y="2065205"/>
            <a:ext cx="328108" cy="76721"/>
          </a:xfrm>
          <a:prstGeom prst="roundRect">
            <a:avLst/>
          </a:prstGeom>
          <a:solidFill>
            <a:srgbClr val="F796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9" name="Rectangle: Rounded Corners 238"/>
          <p:cNvSpPr/>
          <p:nvPr/>
        </p:nvSpPr>
        <p:spPr>
          <a:xfrm>
            <a:off x="3396755" y="2065206"/>
            <a:ext cx="75984" cy="76720"/>
          </a:xfrm>
          <a:prstGeom prst="roundRect">
            <a:avLst/>
          </a:prstGeom>
          <a:solidFill>
            <a:srgbClr val="F796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423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3977</TotalTime>
  <Words>13</Words>
  <Application>Microsoft Office PowerPoint</Application>
  <PresentationFormat>On-screen Show (4:3)</PresentationFormat>
  <Paragraphs>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Damithch</dc:creator>
  <cp:lastModifiedBy>Ong Heng Le</cp:lastModifiedBy>
  <cp:revision>171</cp:revision>
  <dcterms:created xsi:type="dcterms:W3CDTF">2006-08-16T00:00:00Z</dcterms:created>
  <dcterms:modified xsi:type="dcterms:W3CDTF">2017-06-13T08:49:50Z</dcterms:modified>
</cp:coreProperties>
</file>