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0070C0"/>
    <a:srgbClr val="F69C51"/>
    <a:srgbClr val="F8A15A"/>
    <a:srgbClr val="E46C0A"/>
    <a:srgbClr val="00589A"/>
    <a:srgbClr val="3333FF"/>
    <a:srgbClr val="FF6600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88" autoAdjust="0"/>
  </p:normalViewPr>
  <p:slideViewPr>
    <p:cSldViewPr snapToGrid="0">
      <p:cViewPr>
        <p:scale>
          <a:sx n="100" d="100"/>
          <a:sy n="100" d="100"/>
        </p:scale>
        <p:origin x="1113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reeform: Shape 183"/>
          <p:cNvSpPr/>
          <p:nvPr/>
        </p:nvSpPr>
        <p:spPr>
          <a:xfrm>
            <a:off x="1501631" y="3603756"/>
            <a:ext cx="280737" cy="280023"/>
          </a:xfrm>
          <a:custGeom>
            <a:avLst/>
            <a:gdLst>
              <a:gd name="connsiteX0" fmla="*/ 0 w 280737"/>
              <a:gd name="connsiteY0" fmla="*/ 0 h 280023"/>
              <a:gd name="connsiteX1" fmla="*/ 99413 w 280737"/>
              <a:gd name="connsiteY1" fmla="*/ 0 h 280023"/>
              <a:gd name="connsiteX2" fmla="*/ 280737 w 280737"/>
              <a:gd name="connsiteY2" fmla="*/ 73583 h 280023"/>
              <a:gd name="connsiteX3" fmla="*/ 50885 w 280737"/>
              <a:gd name="connsiteY3" fmla="*/ 73583 h 280023"/>
              <a:gd name="connsiteX4" fmla="*/ 50885 w 280737"/>
              <a:gd name="connsiteY4" fmla="*/ 280023 h 280023"/>
              <a:gd name="connsiteX5" fmla="*/ 1989 w 280737"/>
              <a:gd name="connsiteY5" fmla="*/ 67567 h 280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737" h="280023">
                <a:moveTo>
                  <a:pt x="0" y="0"/>
                </a:moveTo>
                <a:lnTo>
                  <a:pt x="99413" y="0"/>
                </a:lnTo>
                <a:lnTo>
                  <a:pt x="280737" y="73583"/>
                </a:lnTo>
                <a:lnTo>
                  <a:pt x="50885" y="73583"/>
                </a:lnTo>
                <a:lnTo>
                  <a:pt x="50885" y="280023"/>
                </a:lnTo>
                <a:lnTo>
                  <a:pt x="1989" y="67567"/>
                </a:lnTo>
                <a:close/>
              </a:path>
            </a:pathLst>
          </a:cu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8" name="Freeform: Shape 187"/>
          <p:cNvSpPr/>
          <p:nvPr/>
        </p:nvSpPr>
        <p:spPr>
          <a:xfrm>
            <a:off x="1504385" y="3603756"/>
            <a:ext cx="485950" cy="457649"/>
          </a:xfrm>
          <a:custGeom>
            <a:avLst/>
            <a:gdLst>
              <a:gd name="connsiteX0" fmla="*/ 59167 w 485950"/>
              <a:gd name="connsiteY0" fmla="*/ 85744 h 457649"/>
              <a:gd name="connsiteX1" fmla="*/ 310704 w 485950"/>
              <a:gd name="connsiteY1" fmla="*/ 85744 h 457649"/>
              <a:gd name="connsiteX2" fmla="*/ 485950 w 485950"/>
              <a:gd name="connsiteY2" fmla="*/ 156860 h 457649"/>
              <a:gd name="connsiteX3" fmla="*/ 91765 w 485950"/>
              <a:gd name="connsiteY3" fmla="*/ 156860 h 457649"/>
              <a:gd name="connsiteX4" fmla="*/ 91765 w 485950"/>
              <a:gd name="connsiteY4" fmla="*/ 457649 h 457649"/>
              <a:gd name="connsiteX5" fmla="*/ 59167 w 485950"/>
              <a:gd name="connsiteY5" fmla="*/ 316010 h 457649"/>
              <a:gd name="connsiteX6" fmla="*/ 0 w 485950"/>
              <a:gd name="connsiteY6" fmla="*/ 0 h 457649"/>
              <a:gd name="connsiteX7" fmla="*/ 99413 w 485950"/>
              <a:gd name="connsiteY7" fmla="*/ 0 h 457649"/>
              <a:gd name="connsiteX8" fmla="*/ 99866 w 485950"/>
              <a:gd name="connsiteY8" fmla="*/ 184 h 457649"/>
              <a:gd name="connsiteX9" fmla="*/ 5 w 485950"/>
              <a:gd name="connsiteY9" fmla="*/ 184 h 45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5950" h="457649">
                <a:moveTo>
                  <a:pt x="59167" y="85744"/>
                </a:moveTo>
                <a:lnTo>
                  <a:pt x="310704" y="85744"/>
                </a:lnTo>
                <a:lnTo>
                  <a:pt x="485950" y="156860"/>
                </a:lnTo>
                <a:lnTo>
                  <a:pt x="91765" y="156860"/>
                </a:lnTo>
                <a:lnTo>
                  <a:pt x="91765" y="457649"/>
                </a:lnTo>
                <a:lnTo>
                  <a:pt x="59167" y="316010"/>
                </a:lnTo>
                <a:close/>
                <a:moveTo>
                  <a:pt x="0" y="0"/>
                </a:moveTo>
                <a:lnTo>
                  <a:pt x="99413" y="0"/>
                </a:lnTo>
                <a:lnTo>
                  <a:pt x="99866" y="184"/>
                </a:lnTo>
                <a:lnTo>
                  <a:pt x="5" y="184"/>
                </a:lnTo>
                <a:close/>
              </a:path>
            </a:pathLst>
          </a:cu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Zoom Lab</a:t>
            </a:r>
            <a:endParaRPr lang="en-SG" dirty="0"/>
          </a:p>
        </p:txBody>
      </p:sp>
      <p:sp>
        <p:nvSpPr>
          <p:cNvPr id="57" name="Rectangle 56"/>
          <p:cNvSpPr/>
          <p:nvPr/>
        </p:nvSpPr>
        <p:spPr>
          <a:xfrm>
            <a:off x="512455" y="5328328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TextBox 96"/>
          <p:cNvSpPr txBox="1"/>
          <p:nvPr/>
        </p:nvSpPr>
        <p:spPr>
          <a:xfrm>
            <a:off x="1197698" y="1941065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Zoom Lab</a:t>
            </a:r>
            <a:endParaRPr lang="en-SG" sz="8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1229650" y="1102865"/>
            <a:ext cx="838200" cy="838200"/>
            <a:chOff x="1002575" y="1231726"/>
            <a:chExt cx="838200" cy="838200"/>
          </a:xfrm>
        </p:grpSpPr>
        <p:sp>
          <p:nvSpPr>
            <p:cNvPr id="99" name="Rectangle 98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0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946531" y="6310603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Drill down</a:t>
            </a:r>
            <a:endParaRPr lang="en-SG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6985366" y="6310603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Step back</a:t>
            </a:r>
            <a:endParaRPr lang="en-SG" sz="800" dirty="0"/>
          </a:p>
        </p:txBody>
      </p:sp>
      <p:grpSp>
        <p:nvGrpSpPr>
          <p:cNvPr id="90" name="Group 89"/>
          <p:cNvGrpSpPr/>
          <p:nvPr/>
        </p:nvGrpSpPr>
        <p:grpSpPr>
          <a:xfrm>
            <a:off x="6911748" y="5374508"/>
            <a:ext cx="838200" cy="838200"/>
            <a:chOff x="4234858" y="1066800"/>
            <a:chExt cx="838200" cy="838200"/>
          </a:xfrm>
        </p:grpSpPr>
        <p:sp>
          <p:nvSpPr>
            <p:cNvPr id="91" name="Rectangle 90"/>
            <p:cNvSpPr/>
            <p:nvPr/>
          </p:nvSpPr>
          <p:spPr>
            <a:xfrm>
              <a:off x="4267863" y="1146235"/>
              <a:ext cx="596266" cy="454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234858" y="10668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Freeform 50"/>
            <p:cNvSpPr/>
            <p:nvPr/>
          </p:nvSpPr>
          <p:spPr>
            <a:xfrm>
              <a:off x="4264819" y="1147763"/>
              <a:ext cx="726281" cy="650081"/>
            </a:xfrm>
            <a:custGeom>
              <a:avLst/>
              <a:gdLst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590550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8818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3 w 692944"/>
                <a:gd name="connsiteY3" fmla="*/ 385762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056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647700"/>
                <a:gd name="connsiteX1" fmla="*/ 528638 w 692944"/>
                <a:gd name="connsiteY1" fmla="*/ 647700 h 647700"/>
                <a:gd name="connsiteX2" fmla="*/ 692944 w 692944"/>
                <a:gd name="connsiteY2" fmla="*/ 514350 h 647700"/>
                <a:gd name="connsiteX3" fmla="*/ 690561 w 692944"/>
                <a:gd name="connsiteY3" fmla="*/ 373856 h 647700"/>
                <a:gd name="connsiteX4" fmla="*/ 600075 w 692944"/>
                <a:gd name="connsiteY4" fmla="*/ 0 h 647700"/>
                <a:gd name="connsiteX5" fmla="*/ 0 w 692944"/>
                <a:gd name="connsiteY5" fmla="*/ 0 h 647700"/>
                <a:gd name="connsiteX6" fmla="*/ 4762 w 692944"/>
                <a:gd name="connsiteY6" fmla="*/ 452437 h 647700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690561 w 726281"/>
                <a:gd name="connsiteY3" fmla="*/ 373856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726280 w 726281"/>
                <a:gd name="connsiteY3" fmla="*/ 514350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281" h="650081">
                  <a:moveTo>
                    <a:pt x="4762" y="452437"/>
                  </a:moveTo>
                  <a:lnTo>
                    <a:pt x="528638" y="647700"/>
                  </a:lnTo>
                  <a:lnTo>
                    <a:pt x="726281" y="650081"/>
                  </a:lnTo>
                  <a:cubicBezTo>
                    <a:pt x="726281" y="607218"/>
                    <a:pt x="726280" y="557213"/>
                    <a:pt x="726280" y="514350"/>
                  </a:cubicBezTo>
                  <a:lnTo>
                    <a:pt x="600075" y="0"/>
                  </a:lnTo>
                  <a:lnTo>
                    <a:pt x="0" y="0"/>
                  </a:lnTo>
                  <a:cubicBezTo>
                    <a:pt x="1587" y="150812"/>
                    <a:pt x="3175" y="301625"/>
                    <a:pt x="4762" y="452437"/>
                  </a:cubicBez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472205" y="1449017"/>
              <a:ext cx="569723" cy="409283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798389" y="1665566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872913" y="5328328"/>
            <a:ext cx="838200" cy="838200"/>
            <a:chOff x="4238346" y="2360100"/>
            <a:chExt cx="838200" cy="838200"/>
          </a:xfrm>
        </p:grpSpPr>
        <p:sp>
          <p:nvSpPr>
            <p:cNvPr id="102" name="Rectangle 101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7998358" y="6340612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Magnify</a:t>
            </a:r>
            <a:endParaRPr lang="en-SG" sz="8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7924740" y="5404517"/>
            <a:ext cx="838200" cy="838200"/>
            <a:chOff x="5247850" y="1096809"/>
            <a:chExt cx="838200" cy="838200"/>
          </a:xfrm>
        </p:grpSpPr>
        <p:sp>
          <p:nvSpPr>
            <p:cNvPr id="113" name="Rectangle 112"/>
            <p:cNvSpPr/>
            <p:nvPr/>
          </p:nvSpPr>
          <p:spPr>
            <a:xfrm>
              <a:off x="5280854" y="1176244"/>
              <a:ext cx="774065" cy="54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247850" y="109680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0" name="Up Arrow 5"/>
            <p:cNvSpPr/>
            <p:nvPr/>
          </p:nvSpPr>
          <p:spPr>
            <a:xfrm>
              <a:off x="5542805" y="1185743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1" name="Up Arrow 146"/>
            <p:cNvSpPr/>
            <p:nvPr/>
          </p:nvSpPr>
          <p:spPr>
            <a:xfrm rot="10800000">
              <a:off x="5542805" y="1491856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Up Arrow 148"/>
            <p:cNvSpPr/>
            <p:nvPr/>
          </p:nvSpPr>
          <p:spPr>
            <a:xfrm rot="5400000">
              <a:off x="5780554" y="1228522"/>
              <a:ext cx="144988" cy="37921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3" name="Up Arrow 149"/>
            <p:cNvSpPr/>
            <p:nvPr/>
          </p:nvSpPr>
          <p:spPr>
            <a:xfrm rot="16200000" flipH="1">
              <a:off x="5363324" y="1276712"/>
              <a:ext cx="144988" cy="2745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486595" y="1331707"/>
              <a:ext cx="253034" cy="18420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Down 1"/>
          <p:cNvSpPr/>
          <p:nvPr/>
        </p:nvSpPr>
        <p:spPr>
          <a:xfrm>
            <a:off x="1561672" y="1623098"/>
            <a:ext cx="190072" cy="205046"/>
          </a:xfrm>
          <a:prstGeom prst="downArrow">
            <a:avLst>
              <a:gd name="adj1" fmla="val 34000"/>
              <a:gd name="adj2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Down 134"/>
          <p:cNvSpPr/>
          <p:nvPr/>
        </p:nvSpPr>
        <p:spPr>
          <a:xfrm flipV="1">
            <a:off x="1561061" y="1214396"/>
            <a:ext cx="190072" cy="205046"/>
          </a:xfrm>
          <a:prstGeom prst="downArrow">
            <a:avLst>
              <a:gd name="adj1" fmla="val 34000"/>
              <a:gd name="adj2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Arrow: Down 135"/>
          <p:cNvSpPr/>
          <p:nvPr/>
        </p:nvSpPr>
        <p:spPr>
          <a:xfrm rot="5400000" flipV="1">
            <a:off x="1758620" y="1418538"/>
            <a:ext cx="190072" cy="205046"/>
          </a:xfrm>
          <a:prstGeom prst="downArrow">
            <a:avLst>
              <a:gd name="adj1" fmla="val 34000"/>
              <a:gd name="adj2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Arrow: Down 136"/>
          <p:cNvSpPr/>
          <p:nvPr/>
        </p:nvSpPr>
        <p:spPr>
          <a:xfrm rot="16200000" flipV="1">
            <a:off x="1364898" y="1420402"/>
            <a:ext cx="190072" cy="205046"/>
          </a:xfrm>
          <a:prstGeom prst="downArrow">
            <a:avLst>
              <a:gd name="adj1" fmla="val 34000"/>
              <a:gd name="adj2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587107" y="1099555"/>
            <a:ext cx="838200" cy="838200"/>
            <a:chOff x="1002575" y="1231726"/>
            <a:chExt cx="838200" cy="838200"/>
          </a:xfrm>
        </p:grpSpPr>
        <p:sp>
          <p:nvSpPr>
            <p:cNvPr id="140" name="Rectangle 139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 rot="2700000">
            <a:off x="2711033" y="1201494"/>
            <a:ext cx="606576" cy="621751"/>
            <a:chOff x="2714868" y="1211086"/>
            <a:chExt cx="598768" cy="613748"/>
          </a:xfrm>
        </p:grpSpPr>
        <p:sp>
          <p:nvSpPr>
            <p:cNvPr id="142" name="Arrow: Down 141"/>
            <p:cNvSpPr/>
            <p:nvPr/>
          </p:nvSpPr>
          <p:spPr>
            <a:xfrm>
              <a:off x="2919129" y="1619788"/>
              <a:ext cx="190072" cy="205046"/>
            </a:xfrm>
            <a:prstGeom prst="downArrow">
              <a:avLst>
                <a:gd name="adj1" fmla="val 34000"/>
                <a:gd name="adj2" fmla="val 50000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Arrow: Down 142"/>
            <p:cNvSpPr/>
            <p:nvPr/>
          </p:nvSpPr>
          <p:spPr>
            <a:xfrm flipV="1">
              <a:off x="2918518" y="1211086"/>
              <a:ext cx="190072" cy="205046"/>
            </a:xfrm>
            <a:prstGeom prst="downArrow">
              <a:avLst>
                <a:gd name="adj1" fmla="val 34000"/>
                <a:gd name="adj2" fmla="val 50000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Arrow: Down 143"/>
            <p:cNvSpPr/>
            <p:nvPr/>
          </p:nvSpPr>
          <p:spPr>
            <a:xfrm rot="5400000" flipV="1">
              <a:off x="3116077" y="1415228"/>
              <a:ext cx="190072" cy="205046"/>
            </a:xfrm>
            <a:prstGeom prst="downArrow">
              <a:avLst>
                <a:gd name="adj1" fmla="val 34000"/>
                <a:gd name="adj2" fmla="val 50000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Arrow: Down 144"/>
            <p:cNvSpPr/>
            <p:nvPr/>
          </p:nvSpPr>
          <p:spPr>
            <a:xfrm rot="16200000" flipV="1">
              <a:off x="2722355" y="1417092"/>
              <a:ext cx="190072" cy="205046"/>
            </a:xfrm>
            <a:prstGeom prst="downArrow">
              <a:avLst>
                <a:gd name="adj1" fmla="val 34000"/>
                <a:gd name="adj2" fmla="val 50000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810412" y="1099555"/>
            <a:ext cx="838200" cy="838200"/>
            <a:chOff x="1002575" y="1231726"/>
            <a:chExt cx="838200" cy="838200"/>
          </a:xfrm>
        </p:grpSpPr>
        <p:sp>
          <p:nvSpPr>
            <p:cNvPr id="148" name="Rectangle 147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Isosceles Triangle 3"/>
          <p:cNvSpPr/>
          <p:nvPr/>
        </p:nvSpPr>
        <p:spPr>
          <a:xfrm>
            <a:off x="4166171" y="1225884"/>
            <a:ext cx="143838" cy="140579"/>
          </a:xfrm>
          <a:prstGeom prst="triangle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4385728" y="1450772"/>
            <a:ext cx="143838" cy="140579"/>
          </a:xfrm>
          <a:prstGeom prst="triangle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10800000">
            <a:off x="4166171" y="1667017"/>
            <a:ext cx="143838" cy="140579"/>
          </a:xfrm>
          <a:prstGeom prst="triangle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Isosceles Triangle 156"/>
          <p:cNvSpPr/>
          <p:nvPr/>
        </p:nvSpPr>
        <p:spPr>
          <a:xfrm rot="16200000">
            <a:off x="3942935" y="1443714"/>
            <a:ext cx="143838" cy="140579"/>
          </a:xfrm>
          <a:prstGeom prst="triangle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: Shape 117"/>
          <p:cNvSpPr/>
          <p:nvPr/>
        </p:nvSpPr>
        <p:spPr>
          <a:xfrm>
            <a:off x="1470230" y="2503914"/>
            <a:ext cx="485950" cy="457649"/>
          </a:xfrm>
          <a:custGeom>
            <a:avLst/>
            <a:gdLst>
              <a:gd name="connsiteX0" fmla="*/ 0 w 485950"/>
              <a:gd name="connsiteY0" fmla="*/ 0 h 457649"/>
              <a:gd name="connsiteX1" fmla="*/ 99413 w 485950"/>
              <a:gd name="connsiteY1" fmla="*/ 0 h 457649"/>
              <a:gd name="connsiteX2" fmla="*/ 485950 w 485950"/>
              <a:gd name="connsiteY2" fmla="*/ 156860 h 457649"/>
              <a:gd name="connsiteX3" fmla="*/ 91765 w 485950"/>
              <a:gd name="connsiteY3" fmla="*/ 156860 h 457649"/>
              <a:gd name="connsiteX4" fmla="*/ 91765 w 485950"/>
              <a:gd name="connsiteY4" fmla="*/ 457649 h 457649"/>
              <a:gd name="connsiteX5" fmla="*/ 1989 w 485950"/>
              <a:gd name="connsiteY5" fmla="*/ 67567 h 45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5950" h="457649">
                <a:moveTo>
                  <a:pt x="0" y="0"/>
                </a:moveTo>
                <a:lnTo>
                  <a:pt x="99413" y="0"/>
                </a:lnTo>
                <a:lnTo>
                  <a:pt x="485950" y="156860"/>
                </a:lnTo>
                <a:lnTo>
                  <a:pt x="91765" y="156860"/>
                </a:lnTo>
                <a:lnTo>
                  <a:pt x="91765" y="457649"/>
                </a:lnTo>
                <a:lnTo>
                  <a:pt x="1989" y="67567"/>
                </a:lnTo>
                <a:close/>
              </a:path>
            </a:pathLst>
          </a:cu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579989" y="2678737"/>
            <a:ext cx="407592" cy="305761"/>
          </a:xfrm>
          <a:prstGeom prst="rect">
            <a:avLst/>
          </a:prstGeom>
          <a:solidFill>
            <a:srgbClr val="0070C0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308274" y="2325790"/>
            <a:ext cx="838200" cy="838200"/>
            <a:chOff x="1002575" y="1231726"/>
            <a:chExt cx="838200" cy="838200"/>
          </a:xfrm>
        </p:grpSpPr>
        <p:sp>
          <p:nvSpPr>
            <p:cNvPr id="111" name="Rectangle 110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Freeform: Shape 151"/>
          <p:cNvSpPr/>
          <p:nvPr/>
        </p:nvSpPr>
        <p:spPr>
          <a:xfrm>
            <a:off x="2845908" y="2514254"/>
            <a:ext cx="477948" cy="447308"/>
          </a:xfrm>
          <a:custGeom>
            <a:avLst/>
            <a:gdLst>
              <a:gd name="connsiteX0" fmla="*/ 116893 w 477948"/>
              <a:gd name="connsiteY0" fmla="*/ 0 h 447308"/>
              <a:gd name="connsiteX1" fmla="*/ 477948 w 477948"/>
              <a:gd name="connsiteY1" fmla="*/ 146519 h 447308"/>
              <a:gd name="connsiteX2" fmla="*/ 83763 w 477948"/>
              <a:gd name="connsiteY2" fmla="*/ 146519 h 447308"/>
              <a:gd name="connsiteX3" fmla="*/ 83763 w 477948"/>
              <a:gd name="connsiteY3" fmla="*/ 447308 h 447308"/>
              <a:gd name="connsiteX4" fmla="*/ 0 w 477948"/>
              <a:gd name="connsiteY4" fmla="*/ 83351 h 447308"/>
              <a:gd name="connsiteX5" fmla="*/ 116893 w 477948"/>
              <a:gd name="connsiteY5" fmla="*/ 83351 h 447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948" h="447308">
                <a:moveTo>
                  <a:pt x="116893" y="0"/>
                </a:moveTo>
                <a:lnTo>
                  <a:pt x="477948" y="146519"/>
                </a:lnTo>
                <a:lnTo>
                  <a:pt x="83763" y="146519"/>
                </a:lnTo>
                <a:lnTo>
                  <a:pt x="83763" y="447308"/>
                </a:lnTo>
                <a:lnTo>
                  <a:pt x="0" y="83351"/>
                </a:lnTo>
                <a:lnTo>
                  <a:pt x="116893" y="83351"/>
                </a:lnTo>
                <a:close/>
              </a:path>
            </a:pathLst>
          </a:cu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947665" y="2676078"/>
            <a:ext cx="407592" cy="305761"/>
          </a:xfrm>
          <a:prstGeom prst="rect">
            <a:avLst/>
          </a:prstGeom>
          <a:solidFill>
            <a:srgbClr val="0070C0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2675950" y="2325789"/>
            <a:ext cx="838200" cy="838200"/>
            <a:chOff x="1002575" y="1231726"/>
            <a:chExt cx="838200" cy="838200"/>
          </a:xfrm>
        </p:grpSpPr>
        <p:sp>
          <p:nvSpPr>
            <p:cNvPr id="158" name="Rectangle 157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9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2845908" y="2507659"/>
            <a:ext cx="104768" cy="78593"/>
          </a:xfrm>
          <a:prstGeom prst="rect">
            <a:avLst/>
          </a:prstGeom>
          <a:solidFill>
            <a:srgbClr val="0070C0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3747326" y="2325789"/>
            <a:ext cx="838200" cy="838200"/>
            <a:chOff x="1002575" y="1231726"/>
            <a:chExt cx="838200" cy="838200"/>
          </a:xfrm>
        </p:grpSpPr>
        <p:sp>
          <p:nvSpPr>
            <p:cNvPr id="164" name="Rectangle 163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59415" y="2431822"/>
            <a:ext cx="569500" cy="531985"/>
            <a:chOff x="7147217" y="2963172"/>
            <a:chExt cx="507345" cy="473927"/>
          </a:xfrm>
        </p:grpSpPr>
        <p:sp>
          <p:nvSpPr>
            <p:cNvPr id="161" name="Freeform: Shape 160"/>
            <p:cNvSpPr/>
            <p:nvPr/>
          </p:nvSpPr>
          <p:spPr>
            <a:xfrm>
              <a:off x="7147217" y="2969764"/>
              <a:ext cx="477946" cy="447307"/>
            </a:xfrm>
            <a:custGeom>
              <a:avLst/>
              <a:gdLst>
                <a:gd name="connsiteX0" fmla="*/ 116893 w 477948"/>
                <a:gd name="connsiteY0" fmla="*/ 0 h 447308"/>
                <a:gd name="connsiteX1" fmla="*/ 477948 w 477948"/>
                <a:gd name="connsiteY1" fmla="*/ 146519 h 447308"/>
                <a:gd name="connsiteX2" fmla="*/ 83763 w 477948"/>
                <a:gd name="connsiteY2" fmla="*/ 146519 h 447308"/>
                <a:gd name="connsiteX3" fmla="*/ 83763 w 477948"/>
                <a:gd name="connsiteY3" fmla="*/ 447308 h 447308"/>
                <a:gd name="connsiteX4" fmla="*/ 0 w 477948"/>
                <a:gd name="connsiteY4" fmla="*/ 83351 h 447308"/>
                <a:gd name="connsiteX5" fmla="*/ 116893 w 477948"/>
                <a:gd name="connsiteY5" fmla="*/ 83351 h 4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7948" h="447308">
                  <a:moveTo>
                    <a:pt x="116893" y="0"/>
                  </a:moveTo>
                  <a:lnTo>
                    <a:pt x="477948" y="146519"/>
                  </a:lnTo>
                  <a:lnTo>
                    <a:pt x="83763" y="146519"/>
                  </a:lnTo>
                  <a:lnTo>
                    <a:pt x="83763" y="447308"/>
                  </a:lnTo>
                  <a:lnTo>
                    <a:pt x="0" y="83351"/>
                  </a:lnTo>
                  <a:lnTo>
                    <a:pt x="116893" y="83351"/>
                  </a:lnTo>
                  <a:close/>
                </a:path>
              </a:pathLst>
            </a:cu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7246971" y="3131338"/>
              <a:ext cx="407591" cy="305761"/>
            </a:xfrm>
            <a:prstGeom prst="rect">
              <a:avLst/>
            </a:prstGeom>
            <a:solidFill>
              <a:srgbClr val="0070C0"/>
            </a:solidFill>
            <a:ln w="63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7147246" y="2963172"/>
              <a:ext cx="104768" cy="78593"/>
            </a:xfrm>
            <a:prstGeom prst="rect">
              <a:avLst/>
            </a:prstGeom>
            <a:solidFill>
              <a:srgbClr val="0070C0"/>
            </a:solidFill>
            <a:ln w="63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4" name="Rectangle 173"/>
          <p:cNvSpPr/>
          <p:nvPr/>
        </p:nvSpPr>
        <p:spPr>
          <a:xfrm>
            <a:off x="1611390" y="3775825"/>
            <a:ext cx="407592" cy="305761"/>
          </a:xfrm>
          <a:prstGeom prst="rect">
            <a:avLst/>
          </a:prstGeom>
          <a:solidFill>
            <a:srgbClr val="0070C0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5" name="Group 174"/>
          <p:cNvGrpSpPr/>
          <p:nvPr/>
        </p:nvGrpSpPr>
        <p:grpSpPr>
          <a:xfrm>
            <a:off x="1339675" y="3422878"/>
            <a:ext cx="838200" cy="838200"/>
            <a:chOff x="1002575" y="1231726"/>
            <a:chExt cx="838200" cy="838200"/>
          </a:xfrm>
        </p:grpSpPr>
        <p:sp>
          <p:nvSpPr>
            <p:cNvPr id="176" name="Rectangle 175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7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Freeform: Shape 114"/>
          <p:cNvSpPr/>
          <p:nvPr/>
        </p:nvSpPr>
        <p:spPr>
          <a:xfrm>
            <a:off x="2827547" y="3552023"/>
            <a:ext cx="485582" cy="457649"/>
          </a:xfrm>
          <a:custGeom>
            <a:avLst/>
            <a:gdLst>
              <a:gd name="connsiteX0" fmla="*/ 0 w 485582"/>
              <a:gd name="connsiteY0" fmla="*/ 12500 h 457649"/>
              <a:gd name="connsiteX1" fmla="*/ 91397 w 485582"/>
              <a:gd name="connsiteY1" fmla="*/ 170174 h 457649"/>
              <a:gd name="connsiteX2" fmla="*/ 91397 w 485582"/>
              <a:gd name="connsiteY2" fmla="*/ 457649 h 457649"/>
              <a:gd name="connsiteX3" fmla="*/ 1621 w 485582"/>
              <a:gd name="connsiteY3" fmla="*/ 67567 h 457649"/>
              <a:gd name="connsiteX4" fmla="*/ 14020 w 485582"/>
              <a:gd name="connsiteY4" fmla="*/ 0 h 457649"/>
              <a:gd name="connsiteX5" fmla="*/ 99045 w 485582"/>
              <a:gd name="connsiteY5" fmla="*/ 0 h 457649"/>
              <a:gd name="connsiteX6" fmla="*/ 485582 w 485582"/>
              <a:gd name="connsiteY6" fmla="*/ 156860 h 457649"/>
              <a:gd name="connsiteX7" fmla="*/ 104945 w 485582"/>
              <a:gd name="connsiteY7" fmla="*/ 156860 h 45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582" h="457649">
                <a:moveTo>
                  <a:pt x="0" y="12500"/>
                </a:moveTo>
                <a:lnTo>
                  <a:pt x="91397" y="170174"/>
                </a:lnTo>
                <a:lnTo>
                  <a:pt x="91397" y="457649"/>
                </a:lnTo>
                <a:lnTo>
                  <a:pt x="1621" y="67567"/>
                </a:lnTo>
                <a:close/>
                <a:moveTo>
                  <a:pt x="14020" y="0"/>
                </a:moveTo>
                <a:lnTo>
                  <a:pt x="99045" y="0"/>
                </a:lnTo>
                <a:lnTo>
                  <a:pt x="485582" y="156860"/>
                </a:lnTo>
                <a:lnTo>
                  <a:pt x="104945" y="156860"/>
                </a:lnTo>
                <a:close/>
              </a:path>
            </a:pathLst>
          </a:cu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36938" y="3726846"/>
            <a:ext cx="407592" cy="305761"/>
          </a:xfrm>
          <a:prstGeom prst="rect">
            <a:avLst/>
          </a:prstGeom>
          <a:solidFill>
            <a:srgbClr val="0070C0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2665223" y="3373899"/>
            <a:ext cx="838200" cy="838200"/>
            <a:chOff x="1002575" y="1231726"/>
            <a:chExt cx="838200" cy="838200"/>
          </a:xfrm>
        </p:grpSpPr>
        <p:sp>
          <p:nvSpPr>
            <p:cNvPr id="87" name="Rectangle 86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8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Freeform: Shape 167"/>
          <p:cNvSpPr/>
          <p:nvPr/>
        </p:nvSpPr>
        <p:spPr>
          <a:xfrm>
            <a:off x="3995331" y="3578807"/>
            <a:ext cx="477948" cy="447308"/>
          </a:xfrm>
          <a:custGeom>
            <a:avLst/>
            <a:gdLst>
              <a:gd name="connsiteX0" fmla="*/ 0 w 477948"/>
              <a:gd name="connsiteY0" fmla="*/ 83351 h 447308"/>
              <a:gd name="connsiteX1" fmla="*/ 46069 w 477948"/>
              <a:gd name="connsiteY1" fmla="*/ 83351 h 447308"/>
              <a:gd name="connsiteX2" fmla="*/ 83763 w 477948"/>
              <a:gd name="connsiteY2" fmla="*/ 148379 h 447308"/>
              <a:gd name="connsiteX3" fmla="*/ 83763 w 477948"/>
              <a:gd name="connsiteY3" fmla="*/ 447308 h 447308"/>
              <a:gd name="connsiteX4" fmla="*/ 116893 w 477948"/>
              <a:gd name="connsiteY4" fmla="*/ 0 h 447308"/>
              <a:gd name="connsiteX5" fmla="*/ 477948 w 477948"/>
              <a:gd name="connsiteY5" fmla="*/ 146519 h 447308"/>
              <a:gd name="connsiteX6" fmla="*/ 103951 w 477948"/>
              <a:gd name="connsiteY6" fmla="*/ 146519 h 447308"/>
              <a:gd name="connsiteX7" fmla="*/ 67335 w 477948"/>
              <a:gd name="connsiteY7" fmla="*/ 83351 h 447308"/>
              <a:gd name="connsiteX8" fmla="*/ 116893 w 477948"/>
              <a:gd name="connsiteY8" fmla="*/ 83351 h 447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7948" h="447308">
                <a:moveTo>
                  <a:pt x="0" y="83351"/>
                </a:moveTo>
                <a:lnTo>
                  <a:pt x="46069" y="83351"/>
                </a:lnTo>
                <a:lnTo>
                  <a:pt x="83763" y="148379"/>
                </a:lnTo>
                <a:lnTo>
                  <a:pt x="83763" y="447308"/>
                </a:lnTo>
                <a:close/>
                <a:moveTo>
                  <a:pt x="116893" y="0"/>
                </a:moveTo>
                <a:lnTo>
                  <a:pt x="477948" y="146519"/>
                </a:lnTo>
                <a:lnTo>
                  <a:pt x="103951" y="146519"/>
                </a:lnTo>
                <a:lnTo>
                  <a:pt x="67335" y="83351"/>
                </a:lnTo>
                <a:lnTo>
                  <a:pt x="116893" y="83351"/>
                </a:lnTo>
                <a:close/>
              </a:path>
            </a:pathLst>
          </a:cu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097088" y="3740631"/>
            <a:ext cx="407592" cy="305761"/>
          </a:xfrm>
          <a:prstGeom prst="rect">
            <a:avLst/>
          </a:prstGeom>
          <a:solidFill>
            <a:srgbClr val="0070C0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3825373" y="3390342"/>
            <a:ext cx="838200" cy="838200"/>
            <a:chOff x="1002575" y="1231726"/>
            <a:chExt cx="838200" cy="838200"/>
          </a:xfrm>
        </p:grpSpPr>
        <p:sp>
          <p:nvSpPr>
            <p:cNvPr id="138" name="Rectangle 137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Freeform: Shape 168"/>
          <p:cNvSpPr/>
          <p:nvPr/>
        </p:nvSpPr>
        <p:spPr>
          <a:xfrm>
            <a:off x="3995331" y="3572212"/>
            <a:ext cx="104768" cy="78593"/>
          </a:xfrm>
          <a:custGeom>
            <a:avLst/>
            <a:gdLst>
              <a:gd name="connsiteX0" fmla="*/ 0 w 104768"/>
              <a:gd name="connsiteY0" fmla="*/ 10470 h 78593"/>
              <a:gd name="connsiteX1" fmla="*/ 39488 w 104768"/>
              <a:gd name="connsiteY1" fmla="*/ 78593 h 78593"/>
              <a:gd name="connsiteX2" fmla="*/ 0 w 104768"/>
              <a:gd name="connsiteY2" fmla="*/ 78593 h 78593"/>
              <a:gd name="connsiteX3" fmla="*/ 15197 w 104768"/>
              <a:gd name="connsiteY3" fmla="*/ 0 h 78593"/>
              <a:gd name="connsiteX4" fmla="*/ 104768 w 104768"/>
              <a:gd name="connsiteY4" fmla="*/ 0 h 78593"/>
              <a:gd name="connsiteX5" fmla="*/ 104768 w 104768"/>
              <a:gd name="connsiteY5" fmla="*/ 78593 h 78593"/>
              <a:gd name="connsiteX6" fmla="*/ 60754 w 104768"/>
              <a:gd name="connsiteY6" fmla="*/ 78593 h 78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768" h="78593">
                <a:moveTo>
                  <a:pt x="0" y="10470"/>
                </a:moveTo>
                <a:lnTo>
                  <a:pt x="39488" y="78593"/>
                </a:lnTo>
                <a:lnTo>
                  <a:pt x="0" y="78593"/>
                </a:lnTo>
                <a:close/>
                <a:moveTo>
                  <a:pt x="15197" y="0"/>
                </a:moveTo>
                <a:lnTo>
                  <a:pt x="104768" y="0"/>
                </a:lnTo>
                <a:lnTo>
                  <a:pt x="104768" y="78593"/>
                </a:lnTo>
                <a:lnTo>
                  <a:pt x="60754" y="78593"/>
                </a:lnTo>
                <a:close/>
              </a:path>
            </a:pathLst>
          </a:custGeom>
          <a:solidFill>
            <a:srgbClr val="0070C0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3842</TotalTime>
  <Words>10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157</cp:revision>
  <dcterms:created xsi:type="dcterms:W3CDTF">2006-08-16T00:00:00Z</dcterms:created>
  <dcterms:modified xsi:type="dcterms:W3CDTF">2017-06-08T02:47:32Z</dcterms:modified>
</cp:coreProperties>
</file>