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78" y="294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Copy a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A5248E-9D26-414E-B3E8-5B6D35A2E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91038" y="1100616"/>
            <a:ext cx="1351722" cy="1372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5D813-B506-4CB2-BBB5-1BAB2377D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91038" y="1100616"/>
            <a:ext cx="1351722" cy="137263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6620AF-B1B8-48B4-AE00-3246DCF243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91038" y="1100616"/>
            <a:ext cx="1351722" cy="1372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Replace with animations preserved</a:t>
            </a: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A88ABF46-8336-4B95-8274-A0995C8E98F3}"/>
              </a:ext>
            </a:extLst>
          </p:cNvPr>
          <p:cNvSpPr/>
          <p:nvPr/>
        </p:nvSpPr>
        <p:spPr>
          <a:xfrm>
            <a:off x="1152926" y="1076726"/>
            <a:ext cx="1427947" cy="142794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4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23</cp:revision>
  <dcterms:created xsi:type="dcterms:W3CDTF">2013-12-14T15:06:37Z</dcterms:created>
  <dcterms:modified xsi:type="dcterms:W3CDTF">2017-06-29T02:50:06Z</dcterms:modified>
</cp:coreProperties>
</file>