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287" r:id="rId4"/>
    <p:sldId id="256" r:id="rId5"/>
    <p:sldId id="292" r:id="rId6"/>
    <p:sldId id="294" r:id="rId7"/>
    <p:sldId id="296" r:id="rId8"/>
    <p:sldId id="297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Captions" id="{A3A2B0AB-762C-4281-AA7B-EF7E134E0DC4}">
          <p14:sldIdLst>
            <p14:sldId id="256"/>
            <p14:sldId id="292"/>
            <p14:sldId id="294"/>
            <p14:sldId id="296"/>
            <p14:sldId id="29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5" autoAdjust="0"/>
  </p:normalViewPr>
  <p:slideViewPr>
    <p:cSldViewPr>
      <p:cViewPr varScale="1">
        <p:scale>
          <a:sx n="69" d="100"/>
          <a:sy n="69" d="100"/>
        </p:scale>
        <p:origin x="4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261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8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95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Captions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slide and click ‘Auto Captions’ button in the ribbon.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All Slide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Captions::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12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  <p:sp>
        <p:nvSpPr>
          <p:cNvPr id="2" name="PowerPointLabs Caption 0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</a:rPr>
              <a:t>This is before any click, but after initial animations.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3" name="PowerPointLabs Caption 1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</a:rPr>
              <a:t>Here are the first two steps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8" name="PowerPointLabs Caption 2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</a:rPr>
              <a:t>Here are the next two steps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9" name="PowerPointLabs Caption 3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</a:rPr>
              <a:t>This is the last step.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2" name="text 3"/>
          <p:cNvSpPr txBox="1"/>
          <p:nvPr/>
        </p:nvSpPr>
        <p:spPr>
          <a:xfrm>
            <a:off x="6374139" y="142844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  <p:bldP spid="2" grpId="0" animBg="1"/>
      <p:bldP spid="2" grpId="1" animBg="1"/>
      <p:bldP spid="3" grpId="0" animBg="1"/>
      <p:bldP spid="3" grpId="1" animBg="1"/>
      <p:bldP spid="8" grpId="0" animBg="1"/>
      <p:bldP spid="8" grpId="1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AutoCaptions</a:t>
            </a:r>
            <a:r>
              <a:rPr lang="en-SG" dirty="0" smtClean="0"/>
              <a:t>::No </a:t>
            </a:r>
            <a:r>
              <a:rPr lang="en-SG" dirty="0" smtClean="0"/>
              <a:t>caption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1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222</Words>
  <Application>Microsoft Office PowerPoint</Application>
  <PresentationFormat>On-screen Show (4:3)</PresentationFormat>
  <Paragraphs>46</Paragraphs>
  <Slides>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Captions</vt:lpstr>
      <vt:lpstr>Auto Captions:: normal case</vt:lpstr>
      <vt:lpstr>PowerPoint Presentation</vt:lpstr>
      <vt:lpstr>PowerPoint Presentation</vt:lpstr>
      <vt:lpstr>AutoCaptions::No caption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Ken Loh</cp:lastModifiedBy>
  <cp:revision>95</cp:revision>
  <dcterms:created xsi:type="dcterms:W3CDTF">2014-01-22T00:01:33Z</dcterms:created>
  <dcterms:modified xsi:type="dcterms:W3CDTF">2017-04-07T02:42:27Z</dcterms:modified>
</cp:coreProperties>
</file>