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sldIdLst>
    <p:sldId id="287" r:id="rId4"/>
    <p:sldId id="256" r:id="rId5"/>
    <p:sldId id="292" r:id="rId6"/>
    <p:sldId id="293" r:id="rId7"/>
    <p:sldId id="312" r:id="rId8"/>
    <p:sldId id="296" r:id="rId9"/>
    <p:sldId id="301" r:id="rId10"/>
    <p:sldId id="311" r:id="rId11"/>
    <p:sldId id="305" r:id="rId12"/>
    <p:sldId id="306" r:id="rId13"/>
    <p:sldId id="31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ropOutPadding" id="{A3A2B0AB-762C-4281-AA7B-EF7E134E0DC4}">
          <p14:sldIdLst>
            <p14:sldId id="256"/>
            <p14:sldId id="292"/>
            <p14:sldId id="293"/>
            <p14:sldId id="312"/>
            <p14:sldId id="296"/>
            <p14:sldId id="301"/>
            <p14:sldId id="311"/>
            <p14:sldId id="305"/>
            <p14:sldId id="306"/>
            <p14:sldId id="31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55" autoAdjust="0"/>
  </p:normalViewPr>
  <p:slideViewPr>
    <p:cSldViewPr>
      <p:cViewPr varScale="1">
        <p:scale>
          <a:sx n="53" d="100"/>
          <a:sy n="53" d="100"/>
        </p:scale>
        <p:origin x="12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11/5/2017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495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38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4895">
            <a:off x="1397397" y="254397"/>
            <a:ext cx="6349206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2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7" t="26727" r="27628" b="26727"/>
          <a:stretch>
            <a:fillRect/>
          </a:stretch>
        </p:blipFill>
        <p:spPr>
          <a:xfrm rot="18884896">
            <a:off x="3102796" y="1971647"/>
            <a:ext cx="2898131" cy="2955332"/>
          </a:xfrm>
          <a:prstGeom prst="rect">
            <a:avLst/>
          </a:prstGeom>
        </p:spPr>
      </p:pic>
      <p:sp>
        <p:nvSpPr>
          <p:cNvPr id="4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05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Crop Out Padding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picture(s)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on </a:t>
            </a:r>
            <a:r>
              <a:rPr lang="en-US" sz="2400" dirty="0" err="1">
                <a:solidFill>
                  <a:schemeClr val="bg1"/>
                </a:solidFill>
              </a:rPr>
              <a:t>PowerPointLabs</a:t>
            </a:r>
            <a:r>
              <a:rPr lang="en-US" sz="2400" dirty="0">
                <a:solidFill>
                  <a:schemeClr val="bg1"/>
                </a:solidFill>
              </a:rPr>
              <a:t> ribbon and select </a:t>
            </a:r>
            <a:r>
              <a:rPr lang="en-US" sz="2400" b="1" dirty="0">
                <a:solidFill>
                  <a:schemeClr val="bg1"/>
                </a:solidFill>
              </a:rPr>
              <a:t>“Crop Out Padding”</a:t>
            </a:r>
            <a:r>
              <a:rPr lang="en-US" sz="2400" dirty="0">
                <a:solidFill>
                  <a:schemeClr val="bg1"/>
                </a:solidFill>
              </a:rPr>
              <a:t> in Crop Lab.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Out Padding:: one picture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97" y="254397"/>
            <a:ext cx="6349206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7" t="26727" r="27628" b="26727"/>
          <a:stretch>
            <a:fillRect/>
          </a:stretch>
        </p:blipFill>
        <p:spPr>
          <a:xfrm>
            <a:off x="3094331" y="1951331"/>
            <a:ext cx="2898131" cy="2955332"/>
          </a:xfrm>
          <a:prstGeom prst="rect">
            <a:avLst/>
          </a:prstGeom>
        </p:spPr>
      </p:pic>
      <p:sp>
        <p:nvSpPr>
          <p:cNvPr id="4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00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Out Padding:: multiple pictures</a:t>
            </a:r>
            <a:endParaRPr lang="en-SG" dirty="0"/>
          </a:p>
        </p:txBody>
      </p:sp>
      <p:sp>
        <p:nvSpPr>
          <p:cNvPr id="4" name="TextBox 6"/>
          <p:cNvSpPr txBox="1"/>
          <p:nvPr/>
        </p:nvSpPr>
        <p:spPr>
          <a:xfrm>
            <a:off x="533400" y="3124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all pictures and click “Crop Out Padding”.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9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lectMe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321302"/>
            <a:ext cx="6349206" cy="6349206"/>
          </a:xfrm>
          <a:prstGeom prst="rect">
            <a:avLst/>
          </a:prstGeom>
        </p:spPr>
      </p:pic>
      <p:pic>
        <p:nvPicPr>
          <p:cNvPr id="14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04800"/>
            <a:ext cx="6349206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lectMe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7" t="26727" r="27736" b="26727"/>
          <a:stretch>
            <a:fillRect/>
          </a:stretch>
        </p:blipFill>
        <p:spPr>
          <a:xfrm>
            <a:off x="1389590" y="2018236"/>
            <a:ext cx="2893784" cy="2955332"/>
          </a:xfrm>
          <a:prstGeom prst="rect">
            <a:avLst/>
          </a:prstGeom>
        </p:spPr>
      </p:pic>
      <p:pic>
        <p:nvPicPr>
          <p:cNvPr id="14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7" t="26687" r="27736" b="26687"/>
          <a:stretch>
            <a:fillRect/>
          </a:stretch>
        </p:blipFill>
        <p:spPr>
          <a:xfrm>
            <a:off x="5047190" y="1999190"/>
            <a:ext cx="2893784" cy="2960418"/>
          </a:xfrm>
          <a:prstGeom prst="rect">
            <a:avLst/>
          </a:prstGeom>
        </p:spPr>
      </p:pic>
      <p:sp>
        <p:nvSpPr>
          <p:cNvPr id="6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6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Out Padding:: rotated picture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630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112</Words>
  <Application>Microsoft Office PowerPoint</Application>
  <PresentationFormat>On-screen Show (4:3)</PresentationFormat>
  <Paragraphs>18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Crop Out Padding</vt:lpstr>
      <vt:lpstr>Crop Out Padding:: one picture</vt:lpstr>
      <vt:lpstr>PowerPoint Presentation</vt:lpstr>
      <vt:lpstr>PowerPoint Presentation</vt:lpstr>
      <vt:lpstr>Crop Out Padding:: multiple pictures</vt:lpstr>
      <vt:lpstr>PowerPoint Presentation</vt:lpstr>
      <vt:lpstr>PowerPoint Presentation</vt:lpstr>
      <vt:lpstr>Crop Out Padding:: rotated picture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Windows User</cp:lastModifiedBy>
  <cp:revision>90</cp:revision>
  <dcterms:created xsi:type="dcterms:W3CDTF">2014-01-22T00:01:33Z</dcterms:created>
  <dcterms:modified xsi:type="dcterms:W3CDTF">2017-05-11T06:38:27Z</dcterms:modified>
</cp:coreProperties>
</file>