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sldIdLst>
    <p:sldId id="287" r:id="rId4"/>
    <p:sldId id="256" r:id="rId5"/>
    <p:sldId id="292" r:id="rId6"/>
    <p:sldId id="300" r:id="rId7"/>
    <p:sldId id="316" r:id="rId8"/>
    <p:sldId id="314" r:id="rId9"/>
    <p:sldId id="315" r:id="rId10"/>
    <p:sldId id="313" r:id="rId11"/>
    <p:sldId id="307" r:id="rId12"/>
    <p:sldId id="311" r:id="rId13"/>
    <p:sldId id="312" r:id="rId14"/>
    <p:sldId id="317" r:id="rId15"/>
    <p:sldId id="318" r:id="rId16"/>
    <p:sldId id="346" r:id="rId17"/>
    <p:sldId id="320" r:id="rId18"/>
    <p:sldId id="321" r:id="rId19"/>
    <p:sldId id="345" r:id="rId20"/>
    <p:sldId id="323" r:id="rId21"/>
    <p:sldId id="324" r:id="rId22"/>
    <p:sldId id="329" r:id="rId23"/>
    <p:sldId id="334" r:id="rId24"/>
    <p:sldId id="333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0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Highlight Points" id="{A3A2B0AB-762C-4281-AA7B-EF7E134E0DC4}">
          <p14:sldIdLst>
            <p14:sldId id="256"/>
            <p14:sldId id="292"/>
            <p14:sldId id="300"/>
            <p14:sldId id="316"/>
            <p14:sldId id="314"/>
            <p14:sldId id="315"/>
            <p14:sldId id="313"/>
            <p14:sldId id="307"/>
            <p14:sldId id="311"/>
            <p14:sldId id="312"/>
            <p14:sldId id="317"/>
            <p14:sldId id="318"/>
            <p14:sldId id="346"/>
            <p14:sldId id="320"/>
            <p14:sldId id="321"/>
            <p14:sldId id="345"/>
            <p14:sldId id="323"/>
            <p14:sldId id="324"/>
            <p14:sldId id="329"/>
            <p14:sldId id="334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1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11/5/2017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078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14898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1489892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205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8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881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7051114074638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705111407463859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70511140746387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705111407463899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705111407463929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9ac65b45-57f9-496b-b14a-3366aa98ee7a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10" name="PPTLabsHighlightBackgroundShape20170511140746394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BackgroundShape201705111407463959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PTLabsHighlightBackgroundShape201705111407463979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ghlightBackgroundShape2d8f1b26-ed61-41e1-9795-250fbd9d3931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78902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19028 0.07000001 0.1119028 0.07000001 0.2238056 0.14 E" pathEditMode="relative" ptsTypes="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31908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Background”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51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206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7051114063433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705111406343662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81990" y="4267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705111406343702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10590" y="12801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70511140634372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81990" y="17068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70511140634373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81990" y="25603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d108a7e5-8eab-4301-8593-c035661b65c0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11" name="PPTLabsHighlightBackgroundShape20170511140634376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909128" y="30937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PTLabsHighlightBackgroundShape20170511140634377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901190" y="40995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PTLabsHighlightBackgroundShape201705111406343782"/>
          <p:cNvSpPr/>
          <p:nvPr>
            <p:custDataLst>
              <p:tags r:id="rId7"/>
            </p:custDataLst>
          </p:nvPr>
        </p:nvSpPr>
        <p:spPr>
          <a:xfrm>
            <a:off x="1901190" y="62941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ghlightBackgroundShapee876e799-145c-4ac4-a5c9-2f5c4db0dea7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10" name="PPTLabsHighlightBackgroundShape201705111406343752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-365760" y="4008120"/>
            <a:ext cx="979170" cy="6096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ghlightBackgroundShape7d893c5c-e123-41e7-9afe-9dfb1db6f258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83488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7 0.06222223 -0.04362327 0.06222223 -0.08724654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4 0.04666666 0.05790104 0.04666666 0.1158021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9514 0.03666667 -0.0399514 0.03666667 -0.0799028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77849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09305 0.1222222 -0.1709305 0.1222222 -0.3418611 0.2444444 E" pathEditMode="relative" ptsTypes="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9066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828333 -0.05222222 0.2828333 -0.05222222 0.5656667 -0.1044444 E" pathEditMode="relative" ptsTypes="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91842" y="1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0" grpId="0" animBg="1"/>
      <p:bldP spid="10" grpId="1" animBg="1"/>
      <p:bldP spid="10" grpId="2" animBg="1"/>
      <p:bldP spid="10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Background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Background”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71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564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Points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r>
              <a:rPr lang="en-US" sz="2400" dirty="0" smtClean="0">
                <a:solidFill>
                  <a:schemeClr val="bg1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“Highlight Text” or “Highlight Background”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expected output uses </a:t>
            </a:r>
            <a:r>
              <a:rPr lang="en-US" sz="2400" b="1" u="sng" dirty="0" smtClean="0">
                <a:solidFill>
                  <a:schemeClr val="bg1"/>
                </a:solidFill>
              </a:rPr>
              <a:t>Red</a:t>
            </a:r>
            <a:r>
              <a:rPr lang="en-US" sz="2400" dirty="0" smtClean="0">
                <a:solidFill>
                  <a:schemeClr val="bg1"/>
                </a:solidFill>
              </a:rPr>
              <a:t> Text Highlight Color, </a:t>
            </a:r>
            <a:r>
              <a:rPr lang="en-US" sz="2400" b="1" u="sng" dirty="0" smtClean="0">
                <a:solidFill>
                  <a:schemeClr val="bg1"/>
                </a:solidFill>
              </a:rPr>
              <a:t>Black</a:t>
            </a:r>
            <a:r>
              <a:rPr lang="en-US" sz="2400" dirty="0" smtClean="0">
                <a:solidFill>
                  <a:schemeClr val="bg1"/>
                </a:solidFill>
              </a:rPr>
              <a:t> Text Default Color, and </a:t>
            </a:r>
            <a:r>
              <a:rPr lang="en-US" sz="2400" b="1" u="sng" dirty="0" smtClean="0">
                <a:solidFill>
                  <a:schemeClr val="bg1"/>
                </a:solidFill>
              </a:rPr>
              <a:t>Yellow</a:t>
            </a:r>
            <a:r>
              <a:rPr lang="en-US" sz="2400" dirty="0" smtClean="0">
                <a:solidFill>
                  <a:schemeClr val="bg1"/>
                </a:solidFill>
              </a:rPr>
              <a:t> Background Highlight Color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7342527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506181734253032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506181734253052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53440" y="1005840"/>
            <a:ext cx="3161157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5061817342530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HighlightBackgroundShape20150618173425309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50618173425311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506181734253132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506181734253152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BackgroundShape201506181734253172"/>
          <p:cNvSpPr/>
          <p:nvPr>
            <p:custDataLst>
              <p:tags r:id="rId8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0dd916d-53e5-41d0-8854-d768b35590bc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926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528124 0.03111111 -0.09528124 0.03111111 -0.1905625 0.06222223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203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165799 0.03111112 0.05165799 0.03111112 0.103316 0.06222223 E" pathEditMode="relative" ptsTypes="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7229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Points:: Highlight </a:t>
            </a:r>
            <a:r>
              <a:rPr lang="en-US" dirty="0" smtClean="0"/>
              <a:t>Points – Select End of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Move the cursor to the end of the text box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66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6991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7020700262888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70026289237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1869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Highlighting:: </a:t>
            </a:r>
            <a:r>
              <a:rPr lang="en-US" dirty="0"/>
              <a:t>Highlight </a:t>
            </a:r>
            <a:r>
              <a:rPr lang="en-US" dirty="0" smtClean="0"/>
              <a:t>Points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76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51845316996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173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702051845316996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5312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Highlighting:: </a:t>
            </a:r>
            <a:r>
              <a:rPr lang="en-US" dirty="0" smtClean="0"/>
              <a:t>Highlight Background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38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702051848016870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39190" y="579120"/>
            <a:ext cx="6074664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HighlightBackgroundShape20170205184801688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367790" y="1432560"/>
            <a:ext cx="4021900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HighlightBackgroundShape201702051848016895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139190" y="1859280"/>
            <a:ext cx="6596888" cy="853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HighlightBackgroundShape20170205184801690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139190" y="2712720"/>
            <a:ext cx="5164138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HighlightBackgroundShape20170205184801691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147128" y="2865120"/>
            <a:ext cx="6774306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PPTLabsHighlightBackgroundShape201702051848016930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139190" y="3870960"/>
            <a:ext cx="6974523" cy="21945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PPTLabsHighlightBackgroundShape201702051848016940"/>
          <p:cNvSpPr/>
          <p:nvPr>
            <p:custDataLst>
              <p:tags r:id="rId7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910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62325 0.06222223 -0.04362325 0.06222223 -0.08724649 0.124444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6620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0102 0.04666666 0.05790102 0.04666666 0.115802 0.09333332 E" pathEditMode="relative" ptsTypes="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64024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6 0.005039957 0.1166666 0.01007991 0.2333333 E" pathEditMode="relative" ptsTypes="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9000001 -0.01057989 0.09000001 -0.02115979 0.18 E" pathEditMode="relative" ptsTypes="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1045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Slide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slide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Highlighting:: </a:t>
            </a:r>
            <a:r>
              <a:rPr lang="en-US" dirty="0" smtClean="0"/>
              <a:t>Highlight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“Remove Highlighting”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98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TextFragmentsShapef560e986-5733-437e-889b-5a50370d495c"/>
          <p:cNvSpPr/>
          <p:nvPr>
            <p:custDataLst>
              <p:tags r:id="rId1"/>
            </p:custDataLst>
          </p:nvPr>
        </p:nvSpPr>
        <p:spPr>
          <a:xfrm>
            <a:off x="1139190" y="579120"/>
            <a:ext cx="5993765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HighlightTextFragmentsShape5dafe8db-bb16-4787-93f5-d40d86237947"/>
          <p:cNvSpPr/>
          <p:nvPr>
            <p:custDataLst>
              <p:tags r:id="rId2"/>
            </p:custDataLst>
          </p:nvPr>
        </p:nvSpPr>
        <p:spPr>
          <a:xfrm>
            <a:off x="853440" y="1005840"/>
            <a:ext cx="3080258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HighlightTextFragmentsShapeffca0822-50bb-437f-982a-deb2b4f8c205"/>
          <p:cNvSpPr/>
          <p:nvPr>
            <p:custDataLst>
              <p:tags r:id="rId3"/>
            </p:custDataLst>
          </p:nvPr>
        </p:nvSpPr>
        <p:spPr>
          <a:xfrm>
            <a:off x="1367790" y="1432560"/>
            <a:ext cx="3941001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PPTLabsHighlightTextFragmentsShape79557f89-d310-491d-a68a-c7f81ef2f210"/>
          <p:cNvGrpSpPr/>
          <p:nvPr/>
        </p:nvGrpSpPr>
        <p:grpSpPr>
          <a:xfrm>
            <a:off x="1139190" y="1859280"/>
            <a:ext cx="6596888" cy="853440"/>
            <a:chOff x="1139190" y="1859280"/>
            <a:chExt cx="6596888" cy="853440"/>
          </a:xfrm>
        </p:grpSpPr>
        <p:sp>
          <p:nvSpPr>
            <p:cNvPr id="7" name="PPTLabsHighlightTextFragmentsShape082f0072-7ed0-4862-a311-6b03e9817ba5"/>
            <p:cNvSpPr/>
            <p:nvPr>
              <p:custDataLst>
                <p:tags r:id="rId11"/>
              </p:custDataLst>
            </p:nvPr>
          </p:nvSpPr>
          <p:spPr>
            <a:xfrm>
              <a:off x="1139190" y="1859280"/>
              <a:ext cx="6596888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PPTLabsHighlightTextFragmentsShaped9458b93-2132-4807-95c4-7952effabe04"/>
            <p:cNvSpPr/>
            <p:nvPr>
              <p:custDataLst>
                <p:tags r:id="rId12"/>
              </p:custDataLst>
            </p:nvPr>
          </p:nvSpPr>
          <p:spPr>
            <a:xfrm>
              <a:off x="1139190" y="2286000"/>
              <a:ext cx="1025589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PPTLabsHighlightTextFragmentsShapea8e1a1fe-6afa-4cc1-bd33-8aab284f6778"/>
          <p:cNvSpPr/>
          <p:nvPr>
            <p:custDataLst>
              <p:tags r:id="rId4"/>
            </p:custDataLst>
          </p:nvPr>
        </p:nvSpPr>
        <p:spPr>
          <a:xfrm>
            <a:off x="1139190" y="2712720"/>
            <a:ext cx="513562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PTLabsHighlightTextFragmentsShapedfbef032-dc4f-4081-8a5a-2a30bf72c5ed"/>
          <p:cNvSpPr/>
          <p:nvPr>
            <p:custDataLst>
              <p:tags r:id="rId5"/>
            </p:custDataLst>
          </p:nvPr>
        </p:nvSpPr>
        <p:spPr>
          <a:xfrm>
            <a:off x="1147128" y="2865120"/>
            <a:ext cx="6494970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PPTLabsHighlightTextFragmentsShape6259e336-553d-493c-9c5a-d7f4b1889d4c"/>
          <p:cNvGrpSpPr/>
          <p:nvPr/>
        </p:nvGrpSpPr>
        <p:grpSpPr>
          <a:xfrm>
            <a:off x="1139190" y="3870960"/>
            <a:ext cx="6974523" cy="2194560"/>
            <a:chOff x="1139190" y="3870960"/>
            <a:chExt cx="6974523" cy="2194560"/>
          </a:xfrm>
        </p:grpSpPr>
        <p:sp>
          <p:nvSpPr>
            <p:cNvPr id="12" name="PPTLabsHighlightTextFragmentsShape612a547e-b2ed-4186-842e-5e65f105cedf"/>
            <p:cNvSpPr/>
            <p:nvPr>
              <p:custDataLst>
                <p:tags r:id="rId7"/>
              </p:custDataLst>
            </p:nvPr>
          </p:nvSpPr>
          <p:spPr>
            <a:xfrm>
              <a:off x="1139190" y="3870960"/>
              <a:ext cx="6974523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PPTLabsHighlightTextFragmentsShapefb9dff23-56a0-4df4-bc80-a2ae39f63636"/>
            <p:cNvSpPr/>
            <p:nvPr>
              <p:custDataLst>
                <p:tags r:id="rId8"/>
              </p:custDataLst>
            </p:nvPr>
          </p:nvSpPr>
          <p:spPr>
            <a:xfrm>
              <a:off x="1139190" y="4419600"/>
              <a:ext cx="6578600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PPTLabsHighlightTextFragmentsShaped4609327-c4de-425d-9d68-02d35c05bf3d"/>
            <p:cNvSpPr/>
            <p:nvPr>
              <p:custDataLst>
                <p:tags r:id="rId9"/>
              </p:custDataLst>
            </p:nvPr>
          </p:nvSpPr>
          <p:spPr>
            <a:xfrm>
              <a:off x="1139190" y="4968240"/>
              <a:ext cx="6578600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PPTLabsHighlightTextFragmentsShapeca68f108-b76c-4f17-bb50-14898e6f6c37"/>
            <p:cNvSpPr/>
            <p:nvPr>
              <p:custDataLst>
                <p:tags r:id="rId10"/>
              </p:custDataLst>
            </p:nvPr>
          </p:nvSpPr>
          <p:spPr>
            <a:xfrm>
              <a:off x="1139190" y="5516880"/>
              <a:ext cx="154152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7" name="PPTLabsHighlightTextFragmentsShaped3190702-95da-4afd-8acf-a33bcd3b3049"/>
          <p:cNvSpPr/>
          <p:nvPr>
            <p:custDataLst>
              <p:tags r:id="rId6"/>
            </p:custDataLst>
          </p:nvPr>
        </p:nvSpPr>
        <p:spPr>
          <a:xfrm>
            <a:off x="1139190" y="6065520"/>
            <a:ext cx="658755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6973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BackgroundShape73075057-96f2-467a-9739-220ecca5ae94"/>
          <p:cNvSpPr txBox="1"/>
          <p:nvPr/>
        </p:nvSpPr>
        <p:spPr>
          <a:xfrm>
            <a:off x="762000" y="533400"/>
            <a:ext cx="762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441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450190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7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2074993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20749933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20749943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438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 Boxes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three text boxes and click “Highlight Points”</a:t>
            </a:r>
          </a:p>
          <a:p>
            <a:r>
              <a:rPr lang="en-US" dirty="0" smtClean="0"/>
              <a:t>Select in this order: Top, Bottom left, Bottom 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rst Textbox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Third Textbox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Second Textbox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672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506181158112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0"/>
            <a:ext cx="9144000" cy="2209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ghlightTextShape201506181158112213"/>
          <p:cNvSpPr txBox="1"/>
          <p:nvPr/>
        </p:nvSpPr>
        <p:spPr>
          <a:xfrm>
            <a:off x="304800" y="3810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r>
              <a:rPr lang="en-US" sz="2800" dirty="0"/>
              <a:t>Test </a:t>
            </a:r>
            <a:r>
              <a:rPr lang="en-US" sz="2800" dirty="0" smtClean="0"/>
              <a:t>– No bullet point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– </a:t>
            </a:r>
            <a:r>
              <a:rPr lang="en-US" sz="2800" dirty="0" smtClean="0"/>
              <a:t>Different bullet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small content. Test: very small content. Test: very small content. Test: very small content</a:t>
            </a:r>
          </a:p>
        </p:txBody>
      </p:sp>
      <p:sp>
        <p:nvSpPr>
          <p:cNvPr id="3" name="HighlightTextShape201506181158112213"/>
          <p:cNvSpPr txBox="1"/>
          <p:nvPr/>
        </p:nvSpPr>
        <p:spPr>
          <a:xfrm>
            <a:off x="1524000" y="3048000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sp>
        <p:nvSpPr>
          <p:cNvPr id="4" name="HighlightTextShape201506181158112213"/>
          <p:cNvSpPr txBox="1"/>
          <p:nvPr/>
        </p:nvSpPr>
        <p:spPr>
          <a:xfrm>
            <a:off x="-457200" y="3962400"/>
            <a:ext cx="1173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TEST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468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3" presetClass="emph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  <p:bldP spid="3" grpId="0" build="p" bldLvl="5"/>
      <p:bldP spid="3" grpId="1" build="p" bldLvl="5"/>
      <p:bldP spid="4" grpId="0" build="p" bldLvl="5"/>
      <p:bldP spid="4" grpI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 – Select Text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text in the text box and click “Highlight Points”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68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ac65b45-57f9-496b-b14a-3366aa98ee7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d108a7e5-8eab-4301-8593-c035661b65c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d108a7e5-8eab-4301-8593-c035661b65c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876e799-145c-4ac4-a5c9-2f5c4db0dea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876e799-145c-4ac4-a5c9-2f5c4db0de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876e799-145c-4ac4-a5c9-2f5c4db0dea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d893c5c-e123-41e7-9afe-9dfb1db6f2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ac65b45-57f9-496b-b14a-3366aa98ee7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0dd916d-53e5-41d0-8854-d768b35590b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ac65b45-57f9-496b-b14a-3366aa98ee7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73075057-96f2-467a-9739-220ecca5ae9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560e986-5733-437e-889b-5a50370d495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5dafe8db-bb16-4787-93f5-d40d8623794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fca0822-50bb-437f-982a-deb2b4f8c20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8e1a1fe-6afa-4cc1-bd33-8aab284f67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fbef032-dc4f-4081-8a5a-2a30bf72c5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3190702-95da-4afd-8acf-a33bcd3b304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612a547e-b2ed-4186-842e-5e65f105ced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b9dff23-56a0-4df4-bc80-a2ae39f636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4609327-c4de-425d-9d68-02d35c05bf3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9ac65b45-57f9-496b-b14a-3366aa98ee7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ca68f108-b76c-4f17-bb50-14898e6f6c3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082f0072-7ed0-4862-a311-6b03e9817ba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d9458b93-2132-4807-95c4-7952effabe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2d8f1b26-ed61-41e1-9795-250fbd9d39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2d8f1b26-ed61-41e1-9795-250fbd9d39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2d8f1b26-ed61-41e1-9795-250fbd9d39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d108a7e5-8eab-4301-8593-c035661b65c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d108a7e5-8eab-4301-8593-c035661b65c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2339</Words>
  <Application>Microsoft Office PowerPoint</Application>
  <PresentationFormat>On-screen Show (4:3)</PresentationFormat>
  <Paragraphs>200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宋体</vt:lpstr>
      <vt:lpstr>Arial</vt:lpstr>
      <vt:lpstr>Arial Black</vt:lpstr>
      <vt:lpstr>Calibri</vt:lpstr>
      <vt:lpstr>Times New Roman</vt:lpstr>
      <vt:lpstr>Office Theme</vt:lpstr>
      <vt:lpstr>Main feature</vt:lpstr>
      <vt:lpstr>Sub feature</vt:lpstr>
      <vt:lpstr>PowerPointLabs Test Cases</vt:lpstr>
      <vt:lpstr>Highlight Points</vt:lpstr>
      <vt:lpstr>Highlight Points:: Highlight Text – Select Slide</vt:lpstr>
      <vt:lpstr>PowerPoint Presentation</vt:lpstr>
      <vt:lpstr>PowerPoint Presentation</vt:lpstr>
      <vt:lpstr>Highlight Points:: Highlight Text – Select Text Boxes</vt:lpstr>
      <vt:lpstr>PowerPoint Presentation</vt:lpstr>
      <vt:lpstr>PowerPoint Presentation</vt:lpstr>
      <vt:lpstr>Highlight Points:: Highlight Text – Select Text</vt:lpstr>
      <vt:lpstr>PowerPoint Presentation</vt:lpstr>
      <vt:lpstr>PowerPoint Presentation</vt:lpstr>
      <vt:lpstr>Highlight Points:: Highlight Background – Select Slide</vt:lpstr>
      <vt:lpstr>PowerPoint Presentation</vt:lpstr>
      <vt:lpstr>PowerPoint Presentation</vt:lpstr>
      <vt:lpstr>Highlight Points:: Highlight Background – Select Text Boxes</vt:lpstr>
      <vt:lpstr>PowerPoint Presentation</vt:lpstr>
      <vt:lpstr>PowerPoint Presentation</vt:lpstr>
      <vt:lpstr>Highlight Points:: Highlight Background – Select Text</vt:lpstr>
      <vt:lpstr>PowerPoint Presentation</vt:lpstr>
      <vt:lpstr>PowerPoint Presentation</vt:lpstr>
      <vt:lpstr>Highlight Points:: Highlight Points – Select End of Text</vt:lpstr>
      <vt:lpstr>PowerPoint Presentation</vt:lpstr>
      <vt:lpstr>PowerPoint Presentation</vt:lpstr>
      <vt:lpstr>Remove Highlighting:: Highlight Points</vt:lpstr>
      <vt:lpstr>PowerPoint Presentation</vt:lpstr>
      <vt:lpstr>PowerPoint Presentation</vt:lpstr>
      <vt:lpstr>Remove Highlighting:: Highlight Background</vt:lpstr>
      <vt:lpstr>PowerPoint Presentation</vt:lpstr>
      <vt:lpstr>PowerPoint Presentation</vt:lpstr>
      <vt:lpstr>Remove Highlighting:: Highlight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87</cp:revision>
  <dcterms:created xsi:type="dcterms:W3CDTF">2014-01-22T00:01:33Z</dcterms:created>
  <dcterms:modified xsi:type="dcterms:W3CDTF">2017-05-11T06:07:53Z</dcterms:modified>
</cp:coreProperties>
</file>