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36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31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93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92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6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7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5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4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00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7ED5-312C-417F-A795-10B22CC6355D}" type="datetimeFigureOut">
              <a:rPr lang="en-SG" smtClean="0"/>
              <a:t>7/3/2017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9F5F-437B-4DE5-98C3-4EA261260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wav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ut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075" y="92075"/>
            <a:ext cx="609600" cy="609600"/>
          </a:xfrm>
          <a:prstGeom prst="rect">
            <a:avLst/>
          </a:prstGeom>
        </p:spPr>
      </p:pic>
      <p:pic>
        <p:nvPicPr>
          <p:cNvPr id="3" name="Recor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4150" y="184150"/>
            <a:ext cx="609600" cy="609600"/>
          </a:xfrm>
          <a:prstGeom prst="rect">
            <a:avLst/>
          </a:prstGeom>
        </p:spPr>
      </p:pic>
      <p:pic>
        <p:nvPicPr>
          <p:cNvPr id="4" name="Unrecognize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6225" y="2762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Loh</dc:creator>
  <cp:lastModifiedBy>Ken Loh</cp:lastModifiedBy>
  <cp:revision>4</cp:revision>
  <dcterms:created xsi:type="dcterms:W3CDTF">2017-03-07T15:13:41Z</dcterms:created>
  <dcterms:modified xsi:type="dcterms:W3CDTF">2017-03-07T15:44:45Z</dcterms:modified>
</cp:coreProperties>
</file>