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287" r:id="rId4"/>
    <p:sldId id="256" r:id="rId5"/>
    <p:sldId id="397" r:id="rId6"/>
    <p:sldId id="292" r:id="rId7"/>
    <p:sldId id="383" r:id="rId8"/>
    <p:sldId id="384" r:id="rId9"/>
    <p:sldId id="385" r:id="rId10"/>
    <p:sldId id="386" r:id="rId11"/>
    <p:sldId id="311" r:id="rId12"/>
    <p:sldId id="396" r:id="rId13"/>
    <p:sldId id="392" r:id="rId14"/>
    <p:sldId id="393" r:id="rId15"/>
    <p:sldId id="390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397"/>
            <p14:sldId id="292"/>
            <p14:sldId id="383"/>
            <p14:sldId id="384"/>
            <p14:sldId id="385"/>
            <p14:sldId id="386"/>
            <p14:sldId id="311"/>
            <p14:sldId id="396"/>
            <p14:sldId id="392"/>
            <p14:sldId id="393"/>
            <p14:sldId id="39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1" autoAdjust="0"/>
    <p:restoredTop sz="80987" autoAdjust="0"/>
  </p:normalViewPr>
  <p:slideViewPr>
    <p:cSldViewPr>
      <p:cViewPr varScale="1">
        <p:scale>
          <a:sx n="45" d="100"/>
          <a:sy n="45" d="100"/>
        </p:scale>
        <p:origin x="6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2B106-AAC8-4A2F-81EA-439B6CC96EA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72E13-4655-43EC-8BB4-63BA298E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 their z-ordering</a:t>
            </a:r>
            <a:r>
              <a:rPr lang="en-US" baseline="0" dirty="0" smtClean="0"/>
              <a:t> (From bottom item): Square, Arrow, Line, Circle, Triangle</a:t>
            </a:r>
          </a:p>
          <a:p>
            <a:r>
              <a:rPr lang="en-US" baseline="0" dirty="0" smtClean="0"/>
              <a:t>After swapping, their z-ordering should swap too.</a:t>
            </a:r>
          </a:p>
          <a:p>
            <a:r>
              <a:rPr lang="en-US" baseline="0" dirty="0" smtClean="0"/>
              <a:t>For example, when Triangle swap with Square, the new ordering should be: Triangle, Arrow, Line, Circle, Square</a:t>
            </a:r>
          </a:p>
          <a:p>
            <a:r>
              <a:rPr lang="en-US" baseline="0" dirty="0" smtClean="0"/>
              <a:t>The line is to ensure that the z-ordering of other items on the slide do not get messed up by the swap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72E13-4655-43EC-8BB4-63BA298E5A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34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all shapes other than the line.</a:t>
            </a:r>
          </a:p>
          <a:p>
            <a:r>
              <a:rPr lang="en-US" baseline="0" dirty="0" smtClean="0"/>
              <a:t>Apply swap 1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72E13-4655-43EC-8BB4-63BA298E5A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4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all shapes other than the line.</a:t>
            </a:r>
          </a:p>
          <a:p>
            <a:r>
              <a:rPr lang="en-US" baseline="0" dirty="0" smtClean="0"/>
              <a:t>Apply swap 2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72E13-4655-43EC-8BB4-63BA298E5A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7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all shapes other than the line.</a:t>
            </a:r>
          </a:p>
          <a:p>
            <a:r>
              <a:rPr lang="en-US" baseline="0" dirty="0" smtClean="0"/>
              <a:t>Apply swap 3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72E13-4655-43EC-8BB4-63BA298E5A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all shapes other than the line.</a:t>
            </a:r>
          </a:p>
          <a:p>
            <a:r>
              <a:rPr lang="en-US" baseline="0" dirty="0" smtClean="0"/>
              <a:t>Apply swap 4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72E13-4655-43EC-8BB4-63BA298E5A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7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all shapes other than the line in this order: Circle, Arrow, Square, Triangle</a:t>
            </a:r>
          </a:p>
          <a:p>
            <a:r>
              <a:rPr lang="en-US" baseline="0" dirty="0" smtClean="0"/>
              <a:t>Apply swap 1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72E13-4655-43EC-8BB4-63BA298E5A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10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all shapes other than the line in this order: Circle, Arrow, Square, Triangle</a:t>
            </a:r>
          </a:p>
          <a:p>
            <a:r>
              <a:rPr lang="en-US" baseline="0" dirty="0" smtClean="0"/>
              <a:t>Apply swap 2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72E13-4655-43EC-8BB4-63BA298E5A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71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all shapes other than the line in this order: Circle, Arrow, Square, Triangle</a:t>
            </a:r>
          </a:p>
          <a:p>
            <a:r>
              <a:rPr lang="en-US" baseline="0" dirty="0" smtClean="0"/>
              <a:t>Apply swap 3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72E13-4655-43EC-8BB4-63BA298E5A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22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all shapes other than the line in this order: Circle, Arrow, Square, Triangle</a:t>
            </a:r>
          </a:p>
          <a:p>
            <a:r>
              <a:rPr lang="en-US" baseline="0" dirty="0" smtClean="0"/>
              <a:t>Apply swap 4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72E13-4655-43EC-8BB4-63BA298E5A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"/>
          <p:cNvSpPr/>
          <p:nvPr/>
        </p:nvSpPr>
        <p:spPr>
          <a:xfrm>
            <a:off x="3239930" y="1516938"/>
            <a:ext cx="1828800" cy="1828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ircle"/>
          <p:cNvSpPr/>
          <p:nvPr/>
        </p:nvSpPr>
        <p:spPr>
          <a:xfrm>
            <a:off x="4233387" y="1706344"/>
            <a:ext cx="1828800" cy="182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Line"/>
          <p:cNvCxnSpPr/>
          <p:nvPr/>
        </p:nvCxnSpPr>
        <p:spPr>
          <a:xfrm>
            <a:off x="1905000" y="3023381"/>
            <a:ext cx="5867400" cy="413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riangle"/>
          <p:cNvSpPr/>
          <p:nvPr/>
        </p:nvSpPr>
        <p:spPr>
          <a:xfrm>
            <a:off x="3273743" y="2663469"/>
            <a:ext cx="1828800" cy="18288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quare"/>
          <p:cNvSpPr/>
          <p:nvPr/>
        </p:nvSpPr>
        <p:spPr>
          <a:xfrm>
            <a:off x="4495800" y="28956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6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ircle"/>
          <p:cNvSpPr/>
          <p:nvPr/>
        </p:nvSpPr>
        <p:spPr>
          <a:xfrm>
            <a:off x="3239930" y="1516938"/>
            <a:ext cx="1828800" cy="182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"/>
          <p:cNvSpPr/>
          <p:nvPr/>
        </p:nvSpPr>
        <p:spPr>
          <a:xfrm>
            <a:off x="4233387" y="1706344"/>
            <a:ext cx="1828800" cy="18288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Line"/>
          <p:cNvCxnSpPr/>
          <p:nvPr/>
        </p:nvCxnSpPr>
        <p:spPr>
          <a:xfrm>
            <a:off x="1905000" y="3023381"/>
            <a:ext cx="5867400" cy="413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quare"/>
          <p:cNvSpPr/>
          <p:nvPr/>
        </p:nvSpPr>
        <p:spPr>
          <a:xfrm>
            <a:off x="3273743" y="2663469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"/>
          <p:cNvSpPr/>
          <p:nvPr/>
        </p:nvSpPr>
        <p:spPr>
          <a:xfrm>
            <a:off x="4495800" y="2895600"/>
            <a:ext cx="1828800" cy="1828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angle"/>
          <p:cNvSpPr/>
          <p:nvPr/>
        </p:nvSpPr>
        <p:spPr>
          <a:xfrm>
            <a:off x="3239930" y="1516938"/>
            <a:ext cx="1828800" cy="18288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quare"/>
          <p:cNvSpPr/>
          <p:nvPr/>
        </p:nvSpPr>
        <p:spPr>
          <a:xfrm>
            <a:off x="4233387" y="1706344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Line"/>
          <p:cNvCxnSpPr/>
          <p:nvPr/>
        </p:nvCxnSpPr>
        <p:spPr>
          <a:xfrm>
            <a:off x="1905000" y="3023381"/>
            <a:ext cx="5867400" cy="413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"/>
          <p:cNvSpPr/>
          <p:nvPr/>
        </p:nvSpPr>
        <p:spPr>
          <a:xfrm>
            <a:off x="3273743" y="2663469"/>
            <a:ext cx="1828800" cy="1828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ircle"/>
          <p:cNvSpPr/>
          <p:nvPr/>
        </p:nvSpPr>
        <p:spPr>
          <a:xfrm>
            <a:off x="4495800" y="2895600"/>
            <a:ext cx="1828800" cy="182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7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quare"/>
          <p:cNvSpPr/>
          <p:nvPr/>
        </p:nvSpPr>
        <p:spPr>
          <a:xfrm>
            <a:off x="3239930" y="1516938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"/>
          <p:cNvSpPr/>
          <p:nvPr/>
        </p:nvSpPr>
        <p:spPr>
          <a:xfrm>
            <a:off x="4233387" y="1706344"/>
            <a:ext cx="1828800" cy="1828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Line"/>
          <p:cNvCxnSpPr/>
          <p:nvPr/>
        </p:nvCxnSpPr>
        <p:spPr>
          <a:xfrm>
            <a:off x="1905000" y="3023381"/>
            <a:ext cx="5867400" cy="413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ircle"/>
          <p:cNvSpPr/>
          <p:nvPr/>
        </p:nvSpPr>
        <p:spPr>
          <a:xfrm>
            <a:off x="3273743" y="2663469"/>
            <a:ext cx="1828800" cy="182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"/>
          <p:cNvSpPr/>
          <p:nvPr/>
        </p:nvSpPr>
        <p:spPr>
          <a:xfrm>
            <a:off x="4495800" y="2895600"/>
            <a:ext cx="1828800" cy="18288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8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Swap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>
                <a:solidFill>
                  <a:schemeClr val="bg1"/>
                </a:solidFill>
              </a:rPr>
              <a:t>Swap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quare"/>
          <p:cNvSpPr/>
          <p:nvPr/>
        </p:nvSpPr>
        <p:spPr>
          <a:xfrm>
            <a:off x="3239930" y="1516938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"/>
          <p:cNvSpPr/>
          <p:nvPr/>
        </p:nvSpPr>
        <p:spPr>
          <a:xfrm>
            <a:off x="4233387" y="1706344"/>
            <a:ext cx="1828800" cy="1828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Line"/>
          <p:cNvCxnSpPr/>
          <p:nvPr/>
        </p:nvCxnSpPr>
        <p:spPr>
          <a:xfrm>
            <a:off x="1905000" y="3023381"/>
            <a:ext cx="5867400" cy="413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ircle"/>
          <p:cNvSpPr/>
          <p:nvPr/>
        </p:nvSpPr>
        <p:spPr>
          <a:xfrm>
            <a:off x="3273743" y="2663469"/>
            <a:ext cx="1828800" cy="182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"/>
          <p:cNvSpPr/>
          <p:nvPr/>
        </p:nvSpPr>
        <p:spPr>
          <a:xfrm>
            <a:off x="4495800" y="2895600"/>
            <a:ext cx="1828800" cy="18288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5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Swap:: </a:t>
            </a:r>
            <a:r>
              <a:rPr lang="en-US" dirty="0"/>
              <a:t>Left to Right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angle"/>
          <p:cNvSpPr/>
          <p:nvPr/>
        </p:nvSpPr>
        <p:spPr>
          <a:xfrm>
            <a:off x="3239930" y="1516938"/>
            <a:ext cx="1828800" cy="18288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ircle"/>
          <p:cNvSpPr/>
          <p:nvPr/>
        </p:nvSpPr>
        <p:spPr>
          <a:xfrm>
            <a:off x="4233387" y="1706344"/>
            <a:ext cx="1828800" cy="182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Line"/>
          <p:cNvCxnSpPr/>
          <p:nvPr/>
        </p:nvCxnSpPr>
        <p:spPr>
          <a:xfrm>
            <a:off x="1905000" y="3023381"/>
            <a:ext cx="5867400" cy="413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quare"/>
          <p:cNvSpPr/>
          <p:nvPr/>
        </p:nvSpPr>
        <p:spPr>
          <a:xfrm>
            <a:off x="3273743" y="2663469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"/>
          <p:cNvSpPr/>
          <p:nvPr/>
        </p:nvSpPr>
        <p:spPr>
          <a:xfrm>
            <a:off x="4495800" y="2895600"/>
            <a:ext cx="1828800" cy="1828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1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"/>
          <p:cNvSpPr/>
          <p:nvPr/>
        </p:nvSpPr>
        <p:spPr>
          <a:xfrm>
            <a:off x="3239930" y="1516938"/>
            <a:ext cx="1828800" cy="1828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quare"/>
          <p:cNvSpPr/>
          <p:nvPr/>
        </p:nvSpPr>
        <p:spPr>
          <a:xfrm>
            <a:off x="4233387" y="1706344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Line"/>
          <p:cNvCxnSpPr/>
          <p:nvPr/>
        </p:nvCxnSpPr>
        <p:spPr>
          <a:xfrm>
            <a:off x="1905000" y="3023381"/>
            <a:ext cx="5867400" cy="413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riangle"/>
          <p:cNvSpPr/>
          <p:nvPr/>
        </p:nvSpPr>
        <p:spPr>
          <a:xfrm>
            <a:off x="3273743" y="2663469"/>
            <a:ext cx="1828800" cy="18288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ircle"/>
          <p:cNvSpPr/>
          <p:nvPr/>
        </p:nvSpPr>
        <p:spPr>
          <a:xfrm>
            <a:off x="4495800" y="2895600"/>
            <a:ext cx="1828800" cy="182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1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ircle"/>
          <p:cNvSpPr/>
          <p:nvPr/>
        </p:nvSpPr>
        <p:spPr>
          <a:xfrm>
            <a:off x="3239930" y="1516938"/>
            <a:ext cx="1828800" cy="182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"/>
          <p:cNvSpPr/>
          <p:nvPr/>
        </p:nvSpPr>
        <p:spPr>
          <a:xfrm>
            <a:off x="4233387" y="1706344"/>
            <a:ext cx="1828800" cy="18288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Line"/>
          <p:cNvCxnSpPr/>
          <p:nvPr/>
        </p:nvCxnSpPr>
        <p:spPr>
          <a:xfrm>
            <a:off x="1905000" y="3023381"/>
            <a:ext cx="5867400" cy="413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"/>
          <p:cNvSpPr/>
          <p:nvPr/>
        </p:nvSpPr>
        <p:spPr>
          <a:xfrm>
            <a:off x="3273743" y="2663469"/>
            <a:ext cx="1828800" cy="1828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quare"/>
          <p:cNvSpPr/>
          <p:nvPr/>
        </p:nvSpPr>
        <p:spPr>
          <a:xfrm>
            <a:off x="4495800" y="28956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5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quare"/>
          <p:cNvSpPr/>
          <p:nvPr/>
        </p:nvSpPr>
        <p:spPr>
          <a:xfrm>
            <a:off x="3239930" y="1516938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"/>
          <p:cNvSpPr/>
          <p:nvPr/>
        </p:nvSpPr>
        <p:spPr>
          <a:xfrm>
            <a:off x="4233387" y="1706344"/>
            <a:ext cx="1828800" cy="18288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Line"/>
          <p:cNvCxnSpPr/>
          <p:nvPr/>
        </p:nvCxnSpPr>
        <p:spPr>
          <a:xfrm>
            <a:off x="1905000" y="3023381"/>
            <a:ext cx="5867400" cy="413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ircle"/>
          <p:cNvSpPr/>
          <p:nvPr/>
        </p:nvSpPr>
        <p:spPr>
          <a:xfrm>
            <a:off x="3273743" y="2663469"/>
            <a:ext cx="1828800" cy="182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"/>
          <p:cNvSpPr/>
          <p:nvPr/>
        </p:nvSpPr>
        <p:spPr>
          <a:xfrm>
            <a:off x="4495800" y="2895600"/>
            <a:ext cx="1828800" cy="18288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3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Swap:: </a:t>
            </a:r>
            <a:r>
              <a:rPr lang="en-US" dirty="0"/>
              <a:t>Clicking Order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296</Words>
  <Application>Microsoft Office PowerPoint</Application>
  <PresentationFormat>On-screen Show (4:3)</PresentationFormat>
  <Paragraphs>41</Paragraphs>
  <Slides>14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Office Theme</vt:lpstr>
      <vt:lpstr>Main feature</vt:lpstr>
      <vt:lpstr>Sub feature</vt:lpstr>
      <vt:lpstr>PowerPointLabs Test Cases</vt:lpstr>
      <vt:lpstr>Swap</vt:lpstr>
      <vt:lpstr>PowerPoint Presentation</vt:lpstr>
      <vt:lpstr>Swap:: Left to Right</vt:lpstr>
      <vt:lpstr>PowerPoint Presentation</vt:lpstr>
      <vt:lpstr>PowerPoint Presentation</vt:lpstr>
      <vt:lpstr>PowerPoint Presentation</vt:lpstr>
      <vt:lpstr>PowerPoint Presentation</vt:lpstr>
      <vt:lpstr>Swap:: Clicking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Windows User</cp:lastModifiedBy>
  <cp:revision>104</cp:revision>
  <dcterms:created xsi:type="dcterms:W3CDTF">2014-01-22T00:01:33Z</dcterms:created>
  <dcterms:modified xsi:type="dcterms:W3CDTF">2017-05-11T05:58:24Z</dcterms:modified>
</cp:coreProperties>
</file>