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87" r:id="rId4"/>
    <p:sldId id="256" r:id="rId5"/>
    <p:sldId id="299" r:id="rId6"/>
    <p:sldId id="29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Timer Lab" id="{A3A2B0AB-762C-4281-AA7B-EF7E134E0DC4}">
          <p14:sldIdLst>
            <p14:sldId id="256"/>
            <p14:sldId id="299"/>
            <p14:sldId id="29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7" autoAdjust="0"/>
  </p:normalViewPr>
  <p:slideViewPr>
    <p:cSldViewPr>
      <p:cViewPr varScale="1">
        <p:scale>
          <a:sx n="76" d="100"/>
          <a:sy n="76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18/5/2017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Original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Slide (Blank)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 lines and change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duration to 5.67 by typing in the textbox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Lines should reappear and duration will round to 6.00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96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Click create timer using the following values (Duration: 1.05, Width: 600, Height,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13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Reduce the width to 250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by setting the value in the textbox to 250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2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00B050"/>
                </a:solidFill>
              </a:rPr>
              <a:t>Increase the height </a:t>
            </a:r>
            <a:r>
              <a:rPr lang="en-US" altLang="zh-CN" sz="1200" b="0" smtClean="0">
                <a:solidFill>
                  <a:srgbClr val="00B050"/>
                </a:solidFill>
              </a:rPr>
              <a:t>to </a:t>
            </a:r>
            <a:r>
              <a:rPr lang="en-US" altLang="zh-CN" sz="1200" b="0" smtClean="0">
                <a:solidFill>
                  <a:srgbClr val="00B050"/>
                </a:solidFill>
              </a:rPr>
              <a:t>400</a:t>
            </a:r>
            <a:r>
              <a:rPr lang="en-US" altLang="zh-CN" sz="1200" b="0" baseline="0" smtClean="0">
                <a:solidFill>
                  <a:srgbClr val="00B050"/>
                </a:solidFill>
              </a:rPr>
              <a:t> 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by setting the value in the textbox to 400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90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body and press create. (Body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is the big blue box behind the timer)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27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Change the outline of the GROUP of line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markers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 to yellow. (Do not change the lines individually)</a:t>
            </a:r>
          </a:p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Markers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and press create. (Timer Markers is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the group of numbers below the timer)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Note that the GROUP of lines should remain yellow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0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Reduce duration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to 0.07.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6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Change the timer number GROUP font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color to red.</a:t>
            </a:r>
          </a:p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 Slider (The orange triangle and orange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line)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 and press create</a:t>
            </a:r>
            <a:endParaRPr lang="en-US" altLang="zh-CN" sz="1200" b="0" baseline="0" dirty="0" smtClean="0">
              <a:solidFill>
                <a:srgbClr val="00B050"/>
              </a:solidFill>
            </a:endParaRP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21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Increase duration to 4.56 by typing in the textbox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and width to 654 by using the slider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The font color should remain the same. However, notice that the line color is no longer yellow. (Can fix to maintain the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tags" Target="../tags/tag121.xml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notesSlide" Target="../notesSlides/notesSlide9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41" Type="http://schemas.openxmlformats.org/officeDocument/2006/relationships/slideLayout" Target="../slideLayouts/slideLayout2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tags" Target="../tags/tag122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47" Type="http://schemas.openxmlformats.org/officeDocument/2006/relationships/tags" Target="../tags/tag169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9" Type="http://schemas.openxmlformats.org/officeDocument/2006/relationships/tags" Target="../tags/tag151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49" Type="http://schemas.openxmlformats.org/officeDocument/2006/relationships/notesSlide" Target="../notesSlides/notesSlide10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tags" Target="../tags/tag168.xml"/><Relationship Id="rId20" Type="http://schemas.openxmlformats.org/officeDocument/2006/relationships/tags" Target="../tags/tag142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merSliderHead"/>
          <p:cNvSpPr/>
          <p:nvPr>
            <p:custDataLst>
              <p:tags r:id="rId2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3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imerTimeMarkerGroup"/>
          <p:cNvGrpSpPr/>
          <p:nvPr>
            <p:custDataLst>
              <p:tags r:id="rId4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3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4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7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7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TimerTimeMarkerGroup"/>
          <p:cNvGrpSpPr/>
          <p:nvPr>
            <p:custDataLst>
              <p:tags r:id="rId2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7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" name="TimerSliderHead"/>
          <p:cNvSpPr/>
          <p:nvPr>
            <p:custDataLst>
              <p:tags r:id="rId3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4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TimerLineMarkerGroup"/>
          <p:cNvGrpSpPr/>
          <p:nvPr>
            <p:custDataLst>
              <p:tags r:id="rId4"/>
            </p:custDataLst>
          </p:nvPr>
        </p:nvGrpSpPr>
        <p:grpSpPr>
          <a:xfrm>
            <a:off x="699701" y="889000"/>
            <a:ext cx="7856838" cy="5080000"/>
            <a:chOff x="107264" y="0"/>
            <a:chExt cx="3003378" cy="5080000"/>
          </a:xfrm>
        </p:grpSpPr>
        <p:cxnSp>
          <p:nvCxnSpPr>
            <p:cNvPr id="46" name="TimerLineMarker10"/>
            <p:cNvCxnSpPr/>
            <p:nvPr>
              <p:custDataLst>
                <p:tags r:id="rId12"/>
              </p:custDataLst>
            </p:nvPr>
          </p:nvCxnSpPr>
          <p:spPr>
            <a:xfrm>
              <a:off x="1072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TimerLineMarker20"/>
            <p:cNvCxnSpPr/>
            <p:nvPr>
              <p:custDataLst>
                <p:tags r:id="rId13"/>
              </p:custDataLst>
            </p:nvPr>
          </p:nvCxnSpPr>
          <p:spPr>
            <a:xfrm>
              <a:off x="21452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TimerLineMarker30"/>
            <p:cNvCxnSpPr/>
            <p:nvPr>
              <p:custDataLst>
                <p:tags r:id="rId14"/>
              </p:custDataLst>
            </p:nvPr>
          </p:nvCxnSpPr>
          <p:spPr>
            <a:xfrm>
              <a:off x="32179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TimerLineMarker40"/>
            <p:cNvCxnSpPr/>
            <p:nvPr>
              <p:custDataLst>
                <p:tags r:id="rId15"/>
              </p:custDataLst>
            </p:nvPr>
          </p:nvCxnSpPr>
          <p:spPr>
            <a:xfrm>
              <a:off x="42905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TimerLineMarker50"/>
            <p:cNvCxnSpPr/>
            <p:nvPr>
              <p:custDataLst>
                <p:tags r:id="rId16"/>
              </p:custDataLst>
            </p:nvPr>
          </p:nvCxnSpPr>
          <p:spPr>
            <a:xfrm>
              <a:off x="53631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60"/>
            <p:cNvCxnSpPr/>
            <p:nvPr>
              <p:custDataLst>
                <p:tags r:id="rId17"/>
              </p:custDataLst>
            </p:nvPr>
          </p:nvCxnSpPr>
          <p:spPr>
            <a:xfrm>
              <a:off x="643581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70"/>
            <p:cNvCxnSpPr/>
            <p:nvPr>
              <p:custDataLst>
                <p:tags r:id="rId18"/>
              </p:custDataLst>
            </p:nvPr>
          </p:nvCxnSpPr>
          <p:spPr>
            <a:xfrm>
              <a:off x="75084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80"/>
            <p:cNvCxnSpPr/>
            <p:nvPr>
              <p:custDataLst>
                <p:tags r:id="rId19"/>
              </p:custDataLst>
            </p:nvPr>
          </p:nvCxnSpPr>
          <p:spPr>
            <a:xfrm>
              <a:off x="85810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90"/>
            <p:cNvCxnSpPr/>
            <p:nvPr>
              <p:custDataLst>
                <p:tags r:id="rId20"/>
              </p:custDataLst>
            </p:nvPr>
          </p:nvCxnSpPr>
          <p:spPr>
            <a:xfrm>
              <a:off x="96537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100"/>
            <p:cNvCxnSpPr/>
            <p:nvPr>
              <p:custDataLst>
                <p:tags r:id="rId21"/>
              </p:custDataLst>
            </p:nvPr>
          </p:nvCxnSpPr>
          <p:spPr>
            <a:xfrm>
              <a:off x="107263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110"/>
            <p:cNvCxnSpPr/>
            <p:nvPr>
              <p:custDataLst>
                <p:tags r:id="rId22"/>
              </p:custDataLst>
            </p:nvPr>
          </p:nvCxnSpPr>
          <p:spPr>
            <a:xfrm>
              <a:off x="117989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120"/>
            <p:cNvCxnSpPr/>
            <p:nvPr>
              <p:custDataLst>
                <p:tags r:id="rId23"/>
              </p:custDataLst>
            </p:nvPr>
          </p:nvCxnSpPr>
          <p:spPr>
            <a:xfrm>
              <a:off x="1287162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30"/>
            <p:cNvCxnSpPr/>
            <p:nvPr>
              <p:custDataLst>
                <p:tags r:id="rId24"/>
              </p:custDataLst>
            </p:nvPr>
          </p:nvCxnSpPr>
          <p:spPr>
            <a:xfrm>
              <a:off x="139442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40"/>
            <p:cNvCxnSpPr/>
            <p:nvPr>
              <p:custDataLst>
                <p:tags r:id="rId25"/>
              </p:custDataLst>
            </p:nvPr>
          </p:nvCxnSpPr>
          <p:spPr>
            <a:xfrm>
              <a:off x="150168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TimerLineMarker150"/>
            <p:cNvCxnSpPr/>
            <p:nvPr>
              <p:custDataLst>
                <p:tags r:id="rId26"/>
              </p:custDataLst>
            </p:nvPr>
          </p:nvCxnSpPr>
          <p:spPr>
            <a:xfrm>
              <a:off x="160895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60"/>
            <p:cNvCxnSpPr/>
            <p:nvPr>
              <p:custDataLst>
                <p:tags r:id="rId27"/>
              </p:custDataLst>
            </p:nvPr>
          </p:nvCxnSpPr>
          <p:spPr>
            <a:xfrm>
              <a:off x="171621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70"/>
            <p:cNvCxnSpPr/>
            <p:nvPr>
              <p:custDataLst>
                <p:tags r:id="rId28"/>
              </p:custDataLst>
            </p:nvPr>
          </p:nvCxnSpPr>
          <p:spPr>
            <a:xfrm>
              <a:off x="182348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80"/>
            <p:cNvCxnSpPr/>
            <p:nvPr>
              <p:custDataLst>
                <p:tags r:id="rId29"/>
              </p:custDataLst>
            </p:nvPr>
          </p:nvCxnSpPr>
          <p:spPr>
            <a:xfrm>
              <a:off x="193074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90"/>
            <p:cNvCxnSpPr/>
            <p:nvPr>
              <p:custDataLst>
                <p:tags r:id="rId30"/>
              </p:custDataLst>
            </p:nvPr>
          </p:nvCxnSpPr>
          <p:spPr>
            <a:xfrm>
              <a:off x="203800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200"/>
            <p:cNvCxnSpPr/>
            <p:nvPr>
              <p:custDataLst>
                <p:tags r:id="rId31"/>
              </p:custDataLst>
            </p:nvPr>
          </p:nvCxnSpPr>
          <p:spPr>
            <a:xfrm>
              <a:off x="214527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10"/>
            <p:cNvCxnSpPr/>
            <p:nvPr>
              <p:custDataLst>
                <p:tags r:id="rId32"/>
              </p:custDataLst>
            </p:nvPr>
          </p:nvCxnSpPr>
          <p:spPr>
            <a:xfrm>
              <a:off x="22525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20"/>
            <p:cNvCxnSpPr/>
            <p:nvPr>
              <p:custDataLst>
                <p:tags r:id="rId33"/>
              </p:custDataLst>
            </p:nvPr>
          </p:nvCxnSpPr>
          <p:spPr>
            <a:xfrm>
              <a:off x="235979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30"/>
            <p:cNvCxnSpPr/>
            <p:nvPr>
              <p:custDataLst>
                <p:tags r:id="rId34"/>
              </p:custDataLst>
            </p:nvPr>
          </p:nvCxnSpPr>
          <p:spPr>
            <a:xfrm>
              <a:off x="246706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40"/>
            <p:cNvCxnSpPr/>
            <p:nvPr>
              <p:custDataLst>
                <p:tags r:id="rId35"/>
              </p:custDataLst>
            </p:nvPr>
          </p:nvCxnSpPr>
          <p:spPr>
            <a:xfrm>
              <a:off x="257432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50"/>
            <p:cNvCxnSpPr/>
            <p:nvPr>
              <p:custDataLst>
                <p:tags r:id="rId36"/>
              </p:custDataLst>
            </p:nvPr>
          </p:nvCxnSpPr>
          <p:spPr>
            <a:xfrm>
              <a:off x="268158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60"/>
            <p:cNvCxnSpPr/>
            <p:nvPr>
              <p:custDataLst>
                <p:tags r:id="rId37"/>
              </p:custDataLst>
            </p:nvPr>
          </p:nvCxnSpPr>
          <p:spPr>
            <a:xfrm>
              <a:off x="278885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270"/>
            <p:cNvCxnSpPr/>
            <p:nvPr>
              <p:custDataLst>
                <p:tags r:id="rId38"/>
              </p:custDataLst>
            </p:nvPr>
          </p:nvCxnSpPr>
          <p:spPr>
            <a:xfrm>
              <a:off x="289611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80"/>
            <p:cNvCxnSpPr/>
            <p:nvPr>
              <p:custDataLst>
                <p:tags r:id="rId39"/>
              </p:custDataLst>
            </p:nvPr>
          </p:nvCxnSpPr>
          <p:spPr>
            <a:xfrm>
              <a:off x="300337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90"/>
            <p:cNvCxnSpPr/>
            <p:nvPr>
              <p:custDataLst>
                <p:tags r:id="rId40"/>
              </p:custDataLst>
            </p:nvPr>
          </p:nvCxnSpPr>
          <p:spPr>
            <a:xfrm>
              <a:off x="311064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3187700" cy="381000"/>
          </a:xfrm>
        </p:grpSpPr>
        <p:sp>
          <p:nvSpPr>
            <p:cNvPr id="45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643581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1287162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5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193074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2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257432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TimerTimeMarker296"/>
            <p:cNvSpPr/>
            <p:nvPr>
              <p:custDataLst>
                <p:tags r:id="rId11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4.56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9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9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9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TimerLineMarkerGroup"/>
          <p:cNvGrpSpPr/>
          <p:nvPr>
            <p:custDataLst>
              <p:tags r:id="rId4"/>
            </p:custDataLst>
          </p:nvPr>
        </p:nvGrpSpPr>
        <p:grpSpPr>
          <a:xfrm>
            <a:off x="649817" y="889000"/>
            <a:ext cx="7844367" cy="5080000"/>
            <a:chOff x="230717" y="0"/>
            <a:chExt cx="7844367" cy="5080000"/>
          </a:xfrm>
        </p:grpSpPr>
        <p:cxnSp>
          <p:nvCxnSpPr>
            <p:cNvPr id="87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2307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4614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6921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9228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11535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TimerLineMarker60"/>
            <p:cNvCxnSpPr/>
            <p:nvPr>
              <p:custDataLst>
                <p:tags r:id="rId18"/>
              </p:custDataLst>
            </p:nvPr>
          </p:nvCxnSpPr>
          <p:spPr>
            <a:xfrm>
              <a:off x="13843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70"/>
            <p:cNvCxnSpPr/>
            <p:nvPr>
              <p:custDataLst>
                <p:tags r:id="rId19"/>
              </p:custDataLst>
            </p:nvPr>
          </p:nvCxnSpPr>
          <p:spPr>
            <a:xfrm>
              <a:off x="16150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80"/>
            <p:cNvCxnSpPr/>
            <p:nvPr>
              <p:custDataLst>
                <p:tags r:id="rId20"/>
              </p:custDataLst>
            </p:nvPr>
          </p:nvCxnSpPr>
          <p:spPr>
            <a:xfrm>
              <a:off x="18457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90"/>
            <p:cNvCxnSpPr/>
            <p:nvPr>
              <p:custDataLst>
                <p:tags r:id="rId21"/>
              </p:custDataLst>
            </p:nvPr>
          </p:nvCxnSpPr>
          <p:spPr>
            <a:xfrm>
              <a:off x="20764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100"/>
            <p:cNvCxnSpPr/>
            <p:nvPr>
              <p:custDataLst>
                <p:tags r:id="rId22"/>
              </p:custDataLst>
            </p:nvPr>
          </p:nvCxnSpPr>
          <p:spPr>
            <a:xfrm>
              <a:off x="23071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10"/>
            <p:cNvCxnSpPr/>
            <p:nvPr>
              <p:custDataLst>
                <p:tags r:id="rId23"/>
              </p:custDataLst>
            </p:nvPr>
          </p:nvCxnSpPr>
          <p:spPr>
            <a:xfrm>
              <a:off x="25378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TimerLineMarker120"/>
            <p:cNvCxnSpPr/>
            <p:nvPr>
              <p:custDataLst>
                <p:tags r:id="rId24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130"/>
            <p:cNvCxnSpPr/>
            <p:nvPr>
              <p:custDataLst>
                <p:tags r:id="rId25"/>
              </p:custDataLst>
            </p:nvPr>
          </p:nvCxnSpPr>
          <p:spPr>
            <a:xfrm>
              <a:off x="29993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140"/>
            <p:cNvCxnSpPr/>
            <p:nvPr>
              <p:custDataLst>
                <p:tags r:id="rId26"/>
              </p:custDataLst>
            </p:nvPr>
          </p:nvCxnSpPr>
          <p:spPr>
            <a:xfrm>
              <a:off x="32300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150"/>
            <p:cNvCxnSpPr/>
            <p:nvPr>
              <p:custDataLst>
                <p:tags r:id="rId27"/>
              </p:custDataLst>
            </p:nvPr>
          </p:nvCxnSpPr>
          <p:spPr>
            <a:xfrm>
              <a:off x="34607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160"/>
            <p:cNvCxnSpPr/>
            <p:nvPr>
              <p:custDataLst>
                <p:tags r:id="rId28"/>
              </p:custDataLst>
            </p:nvPr>
          </p:nvCxnSpPr>
          <p:spPr>
            <a:xfrm>
              <a:off x="36914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170"/>
            <p:cNvCxnSpPr/>
            <p:nvPr>
              <p:custDataLst>
                <p:tags r:id="rId29"/>
              </p:custDataLst>
            </p:nvPr>
          </p:nvCxnSpPr>
          <p:spPr>
            <a:xfrm>
              <a:off x="39221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TimerLineMarker180"/>
            <p:cNvCxnSpPr/>
            <p:nvPr>
              <p:custDataLst>
                <p:tags r:id="rId30"/>
              </p:custDataLst>
            </p:nvPr>
          </p:nvCxnSpPr>
          <p:spPr>
            <a:xfrm>
              <a:off x="41529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TimerLineMarker190"/>
            <p:cNvCxnSpPr/>
            <p:nvPr>
              <p:custDataLst>
                <p:tags r:id="rId31"/>
              </p:custDataLst>
            </p:nvPr>
          </p:nvCxnSpPr>
          <p:spPr>
            <a:xfrm>
              <a:off x="43836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TimerLineMarker200"/>
            <p:cNvCxnSpPr/>
            <p:nvPr>
              <p:custDataLst>
                <p:tags r:id="rId32"/>
              </p:custDataLst>
            </p:nvPr>
          </p:nvCxnSpPr>
          <p:spPr>
            <a:xfrm>
              <a:off x="46143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TimerLineMarker210"/>
            <p:cNvCxnSpPr/>
            <p:nvPr>
              <p:custDataLst>
                <p:tags r:id="rId33"/>
              </p:custDataLst>
            </p:nvPr>
          </p:nvCxnSpPr>
          <p:spPr>
            <a:xfrm>
              <a:off x="48450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TimerLineMarker220"/>
            <p:cNvCxnSpPr/>
            <p:nvPr>
              <p:custDataLst>
                <p:tags r:id="rId34"/>
              </p:custDataLst>
            </p:nvPr>
          </p:nvCxnSpPr>
          <p:spPr>
            <a:xfrm>
              <a:off x="50757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TimerLineMarker230"/>
            <p:cNvCxnSpPr/>
            <p:nvPr>
              <p:custDataLst>
                <p:tags r:id="rId35"/>
              </p:custDataLst>
            </p:nvPr>
          </p:nvCxnSpPr>
          <p:spPr>
            <a:xfrm>
              <a:off x="53064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TimerLineMarker240"/>
            <p:cNvCxnSpPr/>
            <p:nvPr>
              <p:custDataLst>
                <p:tags r:id="rId36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TimerLineMarker250"/>
            <p:cNvCxnSpPr/>
            <p:nvPr>
              <p:custDataLst>
                <p:tags r:id="rId37"/>
              </p:custDataLst>
            </p:nvPr>
          </p:nvCxnSpPr>
          <p:spPr>
            <a:xfrm>
              <a:off x="57679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TimerLineMarker260"/>
            <p:cNvCxnSpPr/>
            <p:nvPr>
              <p:custDataLst>
                <p:tags r:id="rId38"/>
              </p:custDataLst>
            </p:nvPr>
          </p:nvCxnSpPr>
          <p:spPr>
            <a:xfrm>
              <a:off x="59986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TimerLineMarker270"/>
            <p:cNvCxnSpPr/>
            <p:nvPr>
              <p:custDataLst>
                <p:tags r:id="rId39"/>
              </p:custDataLst>
            </p:nvPr>
          </p:nvCxnSpPr>
          <p:spPr>
            <a:xfrm>
              <a:off x="62293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TimerLineMarker280"/>
            <p:cNvCxnSpPr/>
            <p:nvPr>
              <p:custDataLst>
                <p:tags r:id="rId40"/>
              </p:custDataLst>
            </p:nvPr>
          </p:nvCxnSpPr>
          <p:spPr>
            <a:xfrm>
              <a:off x="64600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TimerLineMarker290"/>
            <p:cNvCxnSpPr/>
            <p:nvPr>
              <p:custDataLst>
                <p:tags r:id="rId41"/>
              </p:custDataLst>
            </p:nvPr>
          </p:nvCxnSpPr>
          <p:spPr>
            <a:xfrm>
              <a:off x="66907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TimerLineMarker300"/>
            <p:cNvCxnSpPr/>
            <p:nvPr>
              <p:custDataLst>
                <p:tags r:id="rId42"/>
              </p:custDataLst>
            </p:nvPr>
          </p:nvCxnSpPr>
          <p:spPr>
            <a:xfrm>
              <a:off x="69215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TimerLineMarker310"/>
            <p:cNvCxnSpPr/>
            <p:nvPr>
              <p:custDataLst>
                <p:tags r:id="rId43"/>
              </p:custDataLst>
            </p:nvPr>
          </p:nvCxnSpPr>
          <p:spPr>
            <a:xfrm>
              <a:off x="71522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TimerLineMarker320"/>
            <p:cNvCxnSpPr/>
            <p:nvPr>
              <p:custDataLst>
                <p:tags r:id="rId44"/>
              </p:custDataLst>
            </p:nvPr>
          </p:nvCxnSpPr>
          <p:spPr>
            <a:xfrm>
              <a:off x="73829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TimerLineMarker330"/>
            <p:cNvCxnSpPr/>
            <p:nvPr>
              <p:custDataLst>
                <p:tags r:id="rId45"/>
              </p:custDataLst>
            </p:nvPr>
          </p:nvCxnSpPr>
          <p:spPr>
            <a:xfrm>
              <a:off x="76136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TimerLineMarker340"/>
            <p:cNvCxnSpPr/>
            <p:nvPr>
              <p:custDataLst>
                <p:tags r:id="rId46"/>
              </p:custDataLst>
            </p:nvPr>
          </p:nvCxnSpPr>
          <p:spPr>
            <a:xfrm>
              <a:off x="78443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TimerLineMarker350"/>
            <p:cNvCxnSpPr/>
            <p:nvPr>
              <p:custDataLst>
                <p:tags r:id="rId47"/>
              </p:custDataLst>
            </p:nvPr>
          </p:nvCxnSpPr>
          <p:spPr>
            <a:xfrm>
              <a:off x="80750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6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9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6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3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0" name="TimerTimeMarker300"/>
            <p:cNvSpPr/>
            <p:nvPr>
              <p:custDataLst>
                <p:tags r:id="rId11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7" name="TimerTimeMarker360"/>
            <p:cNvSpPr/>
            <p:nvPr>
              <p:custDataLst>
                <p:tags r:id="rId12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6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Timer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Lab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 smtClean="0"/>
              <a:t>Click </a:t>
            </a:r>
            <a:r>
              <a:rPr lang="en-US" b="1" dirty="0" err="1" smtClean="0"/>
              <a:t>TimerLab</a:t>
            </a:r>
            <a:r>
              <a:rPr lang="en-US" dirty="0" smtClean="0"/>
              <a:t> </a:t>
            </a:r>
            <a:r>
              <a:rPr lang="en-US" dirty="0"/>
              <a:t>Ribbon button.</a:t>
            </a:r>
          </a:p>
          <a:p>
            <a:pPr marL="285750" indent="-285750"/>
            <a:r>
              <a:rPr lang="en-US" dirty="0" smtClean="0"/>
              <a:t>Follow the instructions provided in the slide notes.</a:t>
            </a:r>
          </a:p>
          <a:p>
            <a:pPr marL="285750" indent="-285750"/>
            <a:r>
              <a:rPr lang="en-US" dirty="0" smtClean="0"/>
              <a:t>Do the instructions sequentially from slide 5 onwards</a:t>
            </a:r>
          </a:p>
          <a:p>
            <a:pPr marL="285750" indent="-285750"/>
            <a:r>
              <a:rPr lang="en-US" dirty="0" smtClean="0"/>
              <a:t>Do all operations on the original slide and compare with the expected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3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762000" y="3111500"/>
            <a:ext cx="7620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1934308" y="3111500"/>
            <a:ext cx="586153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762000" y="3746500"/>
            <a:ext cx="7620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1.05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6350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7366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3111500"/>
            <a:ext cx="3175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3111500"/>
            <a:ext cx="244230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37465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1.05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1.05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1.05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488462" y="0"/>
            <a:chExt cx="2442307" cy="5080000"/>
          </a:xfrm>
        </p:grpSpPr>
        <p:cxnSp>
          <p:nvCxnSpPr>
            <p:cNvPr id="17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488462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976923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1465385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1953846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2442308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2930769" y="0"/>
              <a:ext cx="0" cy="50800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2930769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4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1.05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408</Words>
  <Application>Microsoft Office PowerPoint</Application>
  <PresentationFormat>On-screen Show (4:3)</PresentationFormat>
  <Paragraphs>71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Timer Lab</vt:lpstr>
      <vt:lpstr>Timer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91</cp:revision>
  <dcterms:created xsi:type="dcterms:W3CDTF">2014-01-22T00:01:33Z</dcterms:created>
  <dcterms:modified xsi:type="dcterms:W3CDTF">2017-05-18T05:53:04Z</dcterms:modified>
</cp:coreProperties>
</file>