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20" r:id="rId6"/>
    <p:sldId id="321" r:id="rId7"/>
    <p:sldId id="377" r:id="rId8"/>
    <p:sldId id="378" r:id="rId9"/>
    <p:sldId id="379" r:id="rId10"/>
    <p:sldId id="380" r:id="rId11"/>
    <p:sldId id="292" r:id="rId12"/>
    <p:sldId id="293" r:id="rId13"/>
    <p:sldId id="375" r:id="rId14"/>
    <p:sldId id="376" r:id="rId15"/>
    <p:sldId id="296" r:id="rId16"/>
    <p:sldId id="374" r:id="rId17"/>
    <p:sldId id="297" r:id="rId18"/>
    <p:sldId id="362" r:id="rId19"/>
    <p:sldId id="363" r:id="rId20"/>
    <p:sldId id="366" r:id="rId21"/>
    <p:sldId id="365" r:id="rId22"/>
    <p:sldId id="369" r:id="rId23"/>
    <p:sldId id="368" r:id="rId24"/>
    <p:sldId id="372" r:id="rId25"/>
    <p:sldId id="371" r:id="rId26"/>
    <p:sldId id="373" r:id="rId27"/>
    <p:sldId id="318" r:id="rId28"/>
    <p:sldId id="319" r:id="rId29"/>
    <p:sldId id="360" r:id="rId30"/>
    <p:sldId id="361" r:id="rId31"/>
    <p:sldId id="324" r:id="rId32"/>
    <p:sldId id="325" r:id="rId33"/>
    <p:sldId id="347" r:id="rId34"/>
    <p:sldId id="348" r:id="rId35"/>
    <p:sldId id="349" r:id="rId36"/>
    <p:sldId id="352" r:id="rId37"/>
    <p:sldId id="351" r:id="rId38"/>
    <p:sldId id="355" r:id="rId39"/>
    <p:sldId id="354" r:id="rId40"/>
    <p:sldId id="358" r:id="rId41"/>
    <p:sldId id="357" r:id="rId42"/>
    <p:sldId id="359" r:id="rId43"/>
    <p:sldId id="322" r:id="rId44"/>
    <p:sldId id="323" r:id="rId45"/>
    <p:sldId id="345" r:id="rId46"/>
    <p:sldId id="346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Zoom to Area" id="{A3A2B0AB-762C-4281-AA7B-EF7E134E0DC4}">
          <p14:sldIdLst>
            <p14:sldId id="256"/>
            <p14:sldId id="320"/>
            <p14:sldId id="321"/>
            <p14:sldId id="377"/>
            <p14:sldId id="378"/>
            <p14:sldId id="379"/>
            <p14:sldId id="380"/>
            <p14:sldId id="292"/>
            <p14:sldId id="293"/>
            <p14:sldId id="375"/>
            <p14:sldId id="376"/>
            <p14:sldId id="296"/>
            <p14:sldId id="374"/>
            <p14:sldId id="297"/>
            <p14:sldId id="362"/>
            <p14:sldId id="363"/>
            <p14:sldId id="366"/>
            <p14:sldId id="365"/>
            <p14:sldId id="369"/>
            <p14:sldId id="368"/>
            <p14:sldId id="372"/>
            <p14:sldId id="371"/>
            <p14:sldId id="373"/>
            <p14:sldId id="318"/>
            <p14:sldId id="319"/>
            <p14:sldId id="360"/>
            <p14:sldId id="361"/>
            <p14:sldId id="324"/>
            <p14:sldId id="325"/>
            <p14:sldId id="347"/>
            <p14:sldId id="348"/>
            <p14:sldId id="349"/>
            <p14:sldId id="352"/>
            <p14:sldId id="351"/>
            <p14:sldId id="355"/>
            <p14:sldId id="354"/>
            <p14:sldId id="358"/>
            <p14:sldId id="357"/>
            <p14:sldId id="359"/>
            <p14:sldId id="322"/>
            <p14:sldId id="323"/>
            <p14:sldId id="345"/>
            <p14:sldId id="346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rst ZoomShape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7051114315808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PTLabsMagnifyShape201705111431580947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0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7051114315812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PTLabsMagnifyAreaGroup201705111431584090"/>
          <p:cNvPicPr>
            <a:picLocks/>
          </p:cNvPicPr>
          <p:nvPr/>
        </p:nvPicPr>
        <p:blipFill>
          <a:blip r:embed="rId3"/>
          <a:srcRect l="12499" t="10648" r="51707" b="53559"/>
          <a:stretch>
            <a:fillRect/>
          </a:stretch>
        </p:blipFill>
        <p:spPr>
          <a:xfrm>
            <a:off x="0" y="11"/>
            <a:ext cx="9144000" cy="6857978"/>
          </a:xfrm>
          <a:prstGeom prst="rect">
            <a:avLst/>
          </a:prstGeom>
        </p:spPr>
      </p:pic>
      <p:pic>
        <p:nvPicPr>
          <p:cNvPr id="11" name="PPTLabsMagnifyAreaGroup20170511143158409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3193018" y="-2040156"/>
            <a:ext cx="25546182" cy="19160104"/>
          </a:xfrm>
          <a:prstGeom prst="rect">
            <a:avLst/>
          </a:prstGeom>
        </p:spPr>
      </p:pic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PTLabsMagnifyAreaGroup201705111431584090" hidden="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PTLabsMagnifyAreaSlide201705111431584872"/>
          <p:cNvPicPr>
            <a:picLocks/>
          </p:cNvPicPr>
          <p:nvPr/>
        </p:nvPicPr>
        <p:blipFill>
          <a:blip r:embed="rId3"/>
          <a:srcRect l="12499" t="10648" r="51707" b="53559"/>
          <a:stretch>
            <a:fillRect/>
          </a:stretch>
        </p:blipFill>
        <p:spPr>
          <a:xfrm>
            <a:off x="1142747" y="730099"/>
            <a:ext cx="3272973" cy="2454722"/>
          </a:xfrm>
          <a:prstGeom prst="rect">
            <a:avLst/>
          </a:prstGeom>
        </p:spPr>
      </p:pic>
      <p:pic>
        <p:nvPicPr>
          <p:cNvPr id="5" name="PPTIndicator20170511143158474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0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802967 0.1072864 0.09802967 0.1072864 0.1960593 0.2145728 E" pathEditMode="relative" ptsTypes="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79379" y="2793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802969 -0.1072864 -0.09802969 -0.1072864 -0.1960594 -0.2145728 E" pathEditMode="relative" ptsTypes="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35788" y="357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7051114281946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705111428194645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705111428194696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705111428194756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705111428194806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70511142819504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 hidden="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705111428197711" hidden="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70511142819822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Indicator20170511142819819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5131 0.2478195 0.2105131 0.2478195 0.4210261 0.495639 E" pathEditMode="relative" ptsTypes="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718" y="235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7051114281982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81977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354749" y="-1254471"/>
            <a:ext cx="21551802" cy="16163835"/>
          </a:xfrm>
          <a:prstGeom prst="rect">
            <a:avLst/>
          </a:prstGeom>
        </p:spPr>
      </p:pic>
      <p:pic>
        <p:nvPicPr>
          <p:cNvPr id="3" name="PPTIndicator20170511142819847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7051114282018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819771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7993"/>
          </a:xfrm>
          <a:prstGeom prst="rect">
            <a:avLst/>
          </a:prstGeom>
        </p:spPr>
      </p:pic>
      <p:pic>
        <p:nvPicPr>
          <p:cNvPr id="6" name="PPTLabsMagnifyAreaGroup20170511142819771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354749" y="-1254471"/>
            <a:ext cx="21551802" cy="16163835"/>
          </a:xfrm>
          <a:prstGeom prst="rect">
            <a:avLst/>
          </a:prstGeom>
        </p:spPr>
      </p:pic>
      <p:pic>
        <p:nvPicPr>
          <p:cNvPr id="2" name="PPTIndicator2017051114282021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9 0.9727173 0.4328169 0.9727173 0.4446853 1.449889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7051114282015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820106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539485" y="-4761187"/>
            <a:ext cx="48355375" cy="36267051"/>
          </a:xfrm>
          <a:prstGeom prst="rect">
            <a:avLst/>
          </a:prstGeom>
        </p:spPr>
      </p:pic>
      <p:pic>
        <p:nvPicPr>
          <p:cNvPr id="3" name="PPTIndicator20170511142820179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Zoom To Area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“Zoom To Area”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7051114282053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820106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3869" cy="6858000"/>
          </a:xfrm>
          <a:prstGeom prst="rect">
            <a:avLst/>
          </a:prstGeom>
        </p:spPr>
      </p:pic>
      <p:pic>
        <p:nvPicPr>
          <p:cNvPr id="6" name="PPTLabsMagnifyAreaGroup20170511142820106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539486" y="-4761187"/>
            <a:ext cx="48355375" cy="36267051"/>
          </a:xfrm>
          <a:prstGeom prst="rect">
            <a:avLst/>
          </a:prstGeom>
        </p:spPr>
      </p:pic>
      <p:pic>
        <p:nvPicPr>
          <p:cNvPr id="2" name="PPTIndicator20170511142820549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4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2 0.7249445 0.2223462 0.7249445 0.4446925 1.449889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528828" y="528828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5 1.449889 C 0.002813399 0.8386196 0.002813399 0.8386196 -0.4390657 0.2273501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7051114282050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82047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029764" y="-1452008"/>
            <a:ext cx="17173764" cy="12880349"/>
          </a:xfrm>
          <a:prstGeom prst="rect">
            <a:avLst/>
          </a:prstGeom>
        </p:spPr>
      </p:pic>
      <p:pic>
        <p:nvPicPr>
          <p:cNvPr id="3" name="PPTIndicator20170511142820529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7051114282088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820470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9143981" cy="6858000"/>
          </a:xfrm>
          <a:prstGeom prst="rect">
            <a:avLst/>
          </a:prstGeom>
        </p:spPr>
      </p:pic>
      <p:pic>
        <p:nvPicPr>
          <p:cNvPr id="6" name="PPTLabsMagnifyAreaGroup20170511142820470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029764" y="-1452008"/>
            <a:ext cx="17173764" cy="12880349"/>
          </a:xfrm>
          <a:prstGeom prst="rect">
            <a:avLst/>
          </a:prstGeom>
        </p:spPr>
      </p:pic>
      <p:pic>
        <p:nvPicPr>
          <p:cNvPr id="2" name="PPTIndicator20170511142820900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6 0.113675 -0.219536 0.113675 -0.4390719 0.22735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7051114282085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820807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028893" y="-7089260"/>
            <a:ext cx="18596324" cy="13947264"/>
          </a:xfrm>
          <a:prstGeom prst="rect">
            <a:avLst/>
          </a:prstGeom>
        </p:spPr>
      </p:pic>
      <p:pic>
        <p:nvPicPr>
          <p:cNvPr id="3" name="PPTIndicator20170511142820879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4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70511142820907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70511142820807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1" name="PPTLabsMagnifyAreaGroup20170511142820807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4029560" y="-7090474"/>
            <a:ext cx="18597967" cy="13948474"/>
          </a:xfrm>
          <a:prstGeom prst="rect">
            <a:avLst/>
          </a:prstGeom>
        </p:spPr>
      </p:pic>
      <p:pic>
        <p:nvPicPr>
          <p:cNvPr id="3" name="PPTIndicator20170511142820929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13563 -0.2584745 0.03813563 -0.2584745 0.07627127 -0.5169489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203390" y="20339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7127 -0.516949 C 0.03813564 -0.2584744 0.03813564 -0.2584744 -7.450581E-09 1.192093E-07 E" pathEditMode="relative" ptsTypes="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</a:t>
            </a:r>
            <a:r>
              <a:rPr lang="en-SG" dirty="0" smtClean="0"/>
              <a:t>True</a:t>
            </a:r>
            <a:endParaRPr lang="en-SG" dirty="0"/>
          </a:p>
          <a:p>
            <a:r>
              <a:rPr lang="en-SG" dirty="0"/>
              <a:t>Put all zoom effects on separate slides: False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61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7051114275134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705111427513514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705111427513674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705111427513724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705111427513784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7051114275141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36" name="PPTLabsMagnifyAreaGroup20170511142752805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7" name="PPTLabsMagnifyAreaGroup20170511142752805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4029560" y="-7090474"/>
            <a:ext cx="18597967" cy="13948474"/>
          </a:xfrm>
          <a:prstGeom prst="rect">
            <a:avLst/>
          </a:prstGeom>
        </p:spPr>
      </p:pic>
      <p:pic>
        <p:nvPicPr>
          <p:cNvPr id="33" name="PPTLabsMagnifyAreaGroup20170511142752805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4028893" y="-7089260"/>
            <a:ext cx="18596324" cy="13947264"/>
          </a:xfrm>
          <a:prstGeom prst="rect">
            <a:avLst/>
          </a:prstGeom>
        </p:spPr>
      </p:pic>
      <p:pic>
        <p:nvPicPr>
          <p:cNvPr id="31" name="PPTLabsMagnifyAreaGroup20170511142752447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" y="0"/>
            <a:ext cx="9143981" cy="6858000"/>
          </a:xfrm>
          <a:prstGeom prst="rect">
            <a:avLst/>
          </a:prstGeom>
        </p:spPr>
      </p:pic>
      <p:pic>
        <p:nvPicPr>
          <p:cNvPr id="32" name="PPTLabsMagnifyAreaGroup20170511142752447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029764" y="-1452008"/>
            <a:ext cx="17173764" cy="12880349"/>
          </a:xfrm>
          <a:prstGeom prst="rect">
            <a:avLst/>
          </a:prstGeom>
        </p:spPr>
      </p:pic>
      <p:pic>
        <p:nvPicPr>
          <p:cNvPr id="30" name="PPTLabsMagnifyAreaGroup20170511142752447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029764" y="-1452008"/>
            <a:ext cx="17173764" cy="12880349"/>
          </a:xfrm>
          <a:prstGeom prst="rect">
            <a:avLst/>
          </a:prstGeom>
        </p:spPr>
      </p:pic>
      <p:pic>
        <p:nvPicPr>
          <p:cNvPr id="28" name="PPTLabsMagnifyAreaGroup20170511142752065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3869" cy="6858000"/>
          </a:xfrm>
          <a:prstGeom prst="rect">
            <a:avLst/>
          </a:prstGeom>
        </p:spPr>
      </p:pic>
      <p:pic>
        <p:nvPicPr>
          <p:cNvPr id="29" name="PPTLabsMagnifyAreaGroup20170511142752065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5539486" y="-4761187"/>
            <a:ext cx="48355375" cy="36267051"/>
          </a:xfrm>
          <a:prstGeom prst="rect">
            <a:avLst/>
          </a:prstGeom>
        </p:spPr>
      </p:pic>
      <p:pic>
        <p:nvPicPr>
          <p:cNvPr id="27" name="PPTLabsMagnifyAreaGroup20170511142752065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5539486" y="-4761187"/>
            <a:ext cx="48355375" cy="36267051"/>
          </a:xfrm>
          <a:prstGeom prst="rect">
            <a:avLst/>
          </a:prstGeom>
        </p:spPr>
      </p:pic>
      <p:pic>
        <p:nvPicPr>
          <p:cNvPr id="25" name="PPTLabsMagnifyAreaGroup20170511142751698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7993"/>
          </a:xfrm>
          <a:prstGeom prst="rect">
            <a:avLst/>
          </a:prstGeom>
        </p:spPr>
      </p:pic>
      <p:pic>
        <p:nvPicPr>
          <p:cNvPr id="26" name="PPTLabsMagnifyAreaGroup20170511142751698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4749" y="-1254471"/>
            <a:ext cx="21551802" cy="16163835"/>
          </a:xfrm>
          <a:prstGeom prst="rect">
            <a:avLst/>
          </a:prstGeom>
        </p:spPr>
      </p:pic>
      <p:pic>
        <p:nvPicPr>
          <p:cNvPr id="24" name="PPTLabsMagnifyAreaGroup20170511142751698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4749" y="-1254471"/>
            <a:ext cx="21551802" cy="16163835"/>
          </a:xfrm>
          <a:prstGeom prst="rect">
            <a:avLst/>
          </a:prstGeom>
        </p:spPr>
      </p:pic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 hidden="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705111427516985" hidden="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70511142751757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Indicator20170511142751748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5131 0.2478195 0.2105131 0.2478195 0.4210261 0.495639 E" pathEditMode="relative" ptsTypes="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718" y="235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34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" fill="hold"/>
                                        <p:tgtEl>
                                          <p:spTgt spid="25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"/>
                            </p:stCondLst>
                            <p:childTnLst>
                              <p:par>
                                <p:cTn id="4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9 0.9727173 0.4328169 0.9727173 0.4446853 1.449889 E" pathEditMode="relative" ptsTypes="">
                                      <p:cBhvr>
                                        <p:cTn id="4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400" fill="hold"/>
                                        <p:tgtEl>
                                          <p:spTgt spid="25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2 0.7249445 0.2223462 0.7249445 0.4446925 1.449889 E" pathEditMode="relative" ptsTypes="">
                                      <p:cBhvr>
                                        <p:cTn id="59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1" fill="hold"/>
                                        <p:tgtEl>
                                          <p:spTgt spid="28"/>
                                        </p:tgtEl>
                                      </p:cBhvr>
                                      <p:by x="528828" y="528828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"/>
                            </p:stCondLst>
                            <p:childTnLst>
                              <p:par>
                                <p:cTn id="6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5 1.449889 C 0.002813399 0.8386196 0.002813399 0.8386196 -0.4390657 0.2273501 E" pathEditMode="relative" ptsTypes="">
                                      <p:cBhvr>
                                        <p:cTn id="6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400" fill="hold"/>
                                        <p:tgtEl>
                                          <p:spTgt spid="28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1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6 0.113675 -0.219536 0.113675 -0.4390719 0.22735 E" pathEditMode="relative" ptsTypes="">
                                      <p:cBhvr>
                                        <p:cTn id="84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"/>
                            </p:stCondLst>
                            <p:childTnLst>
                              <p:par>
                                <p:cTn id="9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9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4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13563 -0.2584745 0.03813563 -0.2584745 0.07627127 -0.5169489 E" pathEditMode="relative" ptsTypes="">
                                      <p:cBhvr>
                                        <p:cTn id="109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1" fill="hold"/>
                                        <p:tgtEl>
                                          <p:spTgt spid="36"/>
                                        </p:tgtEl>
                                      </p:cBhvr>
                                      <p:by x="203390" y="20339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7127 -0.516949 C 0.03813564 -0.2584744 0.03813564 -0.2584744 -7.450581E-09 1.192093E-07 E" pathEditMode="relative" ptsTypes="">
                                      <p:cBhvr>
                                        <p:cTn id="11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400" fill="hold"/>
                                        <p:tgtEl>
                                          <p:spTgt spid="36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False</a:t>
            </a:r>
          </a:p>
          <a:p>
            <a:r>
              <a:rPr lang="en-SG" dirty="0"/>
              <a:t>Put all zoom effects on separate slides: </a:t>
            </a:r>
            <a:r>
              <a:rPr lang="en-SG" dirty="0" smtClean="0"/>
              <a:t>True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37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Single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38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7051114261522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705111426152311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705111426152482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705111426152532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705111426152582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7051114261528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705111426155743" hidden="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705111426156340"/>
          <p:cNvPicPr>
            <a:picLocks/>
          </p:cNvPicPr>
          <p:nvPr/>
        </p:nvPicPr>
        <p:blipFill>
          <a:blip r:embed="rId3"/>
          <a:srcRect l="10926" t="7761" r="46646" b="49811"/>
          <a:stretch>
            <a:fillRect/>
          </a:stretch>
        </p:blipFill>
        <p:spPr>
          <a:xfrm>
            <a:off x="998925" y="532116"/>
            <a:ext cx="3879657" cy="2909740"/>
          </a:xfrm>
          <a:prstGeom prst="rect">
            <a:avLst/>
          </a:prstGeom>
        </p:spPr>
      </p:pic>
      <p:pic>
        <p:nvPicPr>
          <p:cNvPr id="6" name="PPTIndicator2017051114261562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307 0.1051337 0.089307 0.1051337 0.178614 0.2102674 E" pathEditMode="relative" ptsTypes="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691" y="23569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7051114261563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615574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354749" y="-1254471"/>
            <a:ext cx="21551802" cy="16163835"/>
          </a:xfrm>
          <a:prstGeom prst="rect">
            <a:avLst/>
          </a:prstGeom>
        </p:spPr>
      </p:pic>
      <p:pic>
        <p:nvPicPr>
          <p:cNvPr id="3" name="PPTIndicator20170511142615672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7051114261601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615574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7993"/>
          </a:xfrm>
          <a:prstGeom prst="rect">
            <a:avLst/>
          </a:prstGeom>
        </p:spPr>
      </p:pic>
      <p:pic>
        <p:nvPicPr>
          <p:cNvPr id="6" name="PPTLabsMagnifyAreaGroup20170511142615574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354749" y="-1254471"/>
            <a:ext cx="21551802" cy="16163835"/>
          </a:xfrm>
          <a:prstGeom prst="rect">
            <a:avLst/>
          </a:prstGeom>
        </p:spPr>
      </p:pic>
      <p:pic>
        <p:nvPicPr>
          <p:cNvPr id="2" name="PPTIndicator2017051114261604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9 0.9727173 0.4328169 0.9727173 0.4446853 1.449889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70511142615979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615935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539485" y="-4761187"/>
            <a:ext cx="48355375" cy="36267051"/>
          </a:xfrm>
          <a:prstGeom prst="rect">
            <a:avLst/>
          </a:prstGeom>
        </p:spPr>
      </p:pic>
      <p:pic>
        <p:nvPicPr>
          <p:cNvPr id="3" name="PPTIndicator20170511142616005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7051114261639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6159350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3869" cy="6858000"/>
          </a:xfrm>
          <a:prstGeom prst="rect">
            <a:avLst/>
          </a:prstGeom>
        </p:spPr>
      </p:pic>
      <p:pic>
        <p:nvPicPr>
          <p:cNvPr id="6" name="PPTLabsMagnifyAreaGroup201705111426159350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539486" y="-4761187"/>
            <a:ext cx="48355375" cy="36267051"/>
          </a:xfrm>
          <a:prstGeom prst="rect">
            <a:avLst/>
          </a:prstGeom>
        </p:spPr>
      </p:pic>
      <p:pic>
        <p:nvPicPr>
          <p:cNvPr id="2" name="PPTIndicator20170511142616410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2 0.7249445 0.2223462 0.7249445 0.4446925 1.449889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528828" y="528828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5 1.449889 C 0.002813399 0.8386196 0.002813399 0.8386196 -0.4390657 0.2273501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7051114261636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616312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029764" y="-1452008"/>
            <a:ext cx="17173764" cy="12880349"/>
          </a:xfrm>
          <a:prstGeom prst="rect">
            <a:avLst/>
          </a:prstGeom>
        </p:spPr>
      </p:pic>
      <p:pic>
        <p:nvPicPr>
          <p:cNvPr id="3" name="PPTIndicator20170511142616388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70511142616755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616312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9143981" cy="6858000"/>
          </a:xfrm>
          <a:prstGeom prst="rect">
            <a:avLst/>
          </a:prstGeom>
        </p:spPr>
      </p:pic>
      <p:pic>
        <p:nvPicPr>
          <p:cNvPr id="6" name="PPTLabsMagnifyAreaGroup20170511142616312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029764" y="-1452008"/>
            <a:ext cx="17173764" cy="12880349"/>
          </a:xfrm>
          <a:prstGeom prst="rect">
            <a:avLst/>
          </a:prstGeom>
        </p:spPr>
      </p:pic>
      <p:pic>
        <p:nvPicPr>
          <p:cNvPr id="2" name="PPTIndicator20170511142616772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6 0.113675 -0.219536 0.113675 -0.4390719 0.22735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7051114261673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2616674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028893" y="-7089260"/>
            <a:ext cx="18596324" cy="13947264"/>
          </a:xfrm>
          <a:prstGeom prst="rect">
            <a:avLst/>
          </a:prstGeom>
        </p:spPr>
      </p:pic>
      <p:pic>
        <p:nvPicPr>
          <p:cNvPr id="3" name="PPTIndicator20170511142616750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rst ZoomShape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2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7051114261678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705111426166742"/>
          <p:cNvPicPr>
            <a:picLocks/>
          </p:cNvPicPr>
          <p:nvPr/>
        </p:nvPicPr>
        <p:blipFill>
          <a:blip r:embed="rId3"/>
          <a:srcRect l="21665" t="50829" r="29164"/>
          <a:stretch>
            <a:fillRect/>
          </a:stretch>
        </p:blipFill>
        <p:spPr>
          <a:xfrm>
            <a:off x="0" y="-5"/>
            <a:ext cx="9144000" cy="6858009"/>
          </a:xfrm>
          <a:prstGeom prst="rect">
            <a:avLst/>
          </a:prstGeom>
        </p:spPr>
      </p:pic>
      <p:pic>
        <p:nvPicPr>
          <p:cNvPr id="3" name="PPTIndicator20170511142616808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875 0.1270834 -0.01875 0.1270834 -0.0375 0.2541667 E" pathEditMode="relative" ptsTypes="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False</a:t>
            </a:r>
          </a:p>
          <a:p>
            <a:r>
              <a:rPr lang="en-SG" dirty="0"/>
              <a:t>Put all zoom effects on separate slides: </a:t>
            </a:r>
            <a:r>
              <a:rPr lang="en-SG" dirty="0" smtClean="0"/>
              <a:t>False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94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70511142400249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705111424002516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705111424002566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705111424002616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705111424002666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3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7051114240028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36" name="PPTLabsMagnifyAreaGroup201705111424017468"/>
          <p:cNvPicPr>
            <a:picLocks/>
          </p:cNvPicPr>
          <p:nvPr/>
        </p:nvPicPr>
        <p:blipFill>
          <a:blip r:embed="rId3"/>
          <a:srcRect l="21665" t="50829" r="29164"/>
          <a:stretch>
            <a:fillRect/>
          </a:stretch>
        </p:blipFill>
        <p:spPr>
          <a:xfrm>
            <a:off x="0" y="-5"/>
            <a:ext cx="9144000" cy="6858009"/>
          </a:xfrm>
          <a:prstGeom prst="rect">
            <a:avLst/>
          </a:prstGeom>
        </p:spPr>
      </p:pic>
      <p:pic>
        <p:nvPicPr>
          <p:cNvPr id="33" name="PPTLabsMagnifyAreaGroup20170511142401746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4028893" y="-7089260"/>
            <a:ext cx="18596324" cy="13947264"/>
          </a:xfrm>
          <a:prstGeom prst="rect">
            <a:avLst/>
          </a:prstGeom>
        </p:spPr>
      </p:pic>
      <p:pic>
        <p:nvPicPr>
          <p:cNvPr id="31" name="PPTLabsMagnifyAreaGroup201705111424013281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" y="0"/>
            <a:ext cx="9143981" cy="6858000"/>
          </a:xfrm>
          <a:prstGeom prst="rect">
            <a:avLst/>
          </a:prstGeom>
        </p:spPr>
      </p:pic>
      <p:pic>
        <p:nvPicPr>
          <p:cNvPr id="32" name="PPTLabsMagnifyAreaGroup201705111424013281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029764" y="-1452008"/>
            <a:ext cx="17173764" cy="12880349"/>
          </a:xfrm>
          <a:prstGeom prst="rect">
            <a:avLst/>
          </a:prstGeom>
        </p:spPr>
      </p:pic>
      <p:pic>
        <p:nvPicPr>
          <p:cNvPr id="30" name="PPTLabsMagnifyAreaGroup20170511142401328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029764" y="-1452008"/>
            <a:ext cx="17173764" cy="12880349"/>
          </a:xfrm>
          <a:prstGeom prst="rect">
            <a:avLst/>
          </a:prstGeom>
        </p:spPr>
      </p:pic>
      <p:pic>
        <p:nvPicPr>
          <p:cNvPr id="28" name="PPTLabsMagnifyAreaGroup201705111424009178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3869" cy="6858000"/>
          </a:xfrm>
          <a:prstGeom prst="rect">
            <a:avLst/>
          </a:prstGeom>
        </p:spPr>
      </p:pic>
      <p:pic>
        <p:nvPicPr>
          <p:cNvPr id="29" name="PPTLabsMagnifyAreaGroup201705111424009178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5539486" y="-4761187"/>
            <a:ext cx="48355375" cy="36267051"/>
          </a:xfrm>
          <a:prstGeom prst="rect">
            <a:avLst/>
          </a:prstGeom>
        </p:spPr>
      </p:pic>
      <p:pic>
        <p:nvPicPr>
          <p:cNvPr id="27" name="PPTLabsMagnifyAreaGroup20170511142400917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5539486" y="-4761187"/>
            <a:ext cx="48355375" cy="36267051"/>
          </a:xfrm>
          <a:prstGeom prst="rect">
            <a:avLst/>
          </a:prstGeom>
        </p:spPr>
      </p:pic>
      <p:pic>
        <p:nvPicPr>
          <p:cNvPr id="25" name="PPTLabsMagnifyAreaGroup20170511142400554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7993"/>
          </a:xfrm>
          <a:prstGeom prst="rect">
            <a:avLst/>
          </a:prstGeom>
        </p:spPr>
      </p:pic>
      <p:pic>
        <p:nvPicPr>
          <p:cNvPr id="26" name="PPTLabsMagnifyAreaGroup20170511142400554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4749" y="-1254471"/>
            <a:ext cx="21551802" cy="16163835"/>
          </a:xfrm>
          <a:prstGeom prst="rect">
            <a:avLst/>
          </a:prstGeom>
        </p:spPr>
      </p:pic>
      <p:pic>
        <p:nvPicPr>
          <p:cNvPr id="24" name="PPTLabsMagnifyAreaGroup20170511142400554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4749" y="-1254471"/>
            <a:ext cx="21551802" cy="16163835"/>
          </a:xfrm>
          <a:prstGeom prst="rect">
            <a:avLst/>
          </a:prstGeom>
        </p:spPr>
      </p:pic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705111424005542" hidden="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705111424006063"/>
          <p:cNvPicPr>
            <a:picLocks/>
          </p:cNvPicPr>
          <p:nvPr/>
        </p:nvPicPr>
        <p:blipFill>
          <a:blip r:embed="rId3"/>
          <a:srcRect l="10926" t="7761" r="46646" b="49811"/>
          <a:stretch>
            <a:fillRect/>
          </a:stretch>
        </p:blipFill>
        <p:spPr>
          <a:xfrm>
            <a:off x="998925" y="532116"/>
            <a:ext cx="3879657" cy="2909740"/>
          </a:xfrm>
          <a:prstGeom prst="rect">
            <a:avLst/>
          </a:prstGeom>
        </p:spPr>
      </p:pic>
      <p:pic>
        <p:nvPicPr>
          <p:cNvPr id="6" name="PPTIndicator20170511142400598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307 0.1051337 0.089307 0.1051337 0.178614 0.2102674 E" pathEditMode="relative" ptsTypes="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691" y="23569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36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" fill="hold"/>
                                        <p:tgtEl>
                                          <p:spTgt spid="25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9 0.9727173 0.4328169 0.9727173 0.4446853 1.449889 E" pathEditMode="relative" ptsTypes="">
                                      <p:cBhvr>
                                        <p:cTn id="4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400" fill="hold"/>
                                        <p:tgtEl>
                                          <p:spTgt spid="25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2 0.7249445 0.2223462 0.7249445 0.4446925 1.449889 E" pathEditMode="relative" ptsTypes="">
                                      <p:cBhvr>
                                        <p:cTn id="61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" fill="hold"/>
                                        <p:tgtEl>
                                          <p:spTgt spid="28"/>
                                        </p:tgtEl>
                                      </p:cBhvr>
                                      <p:by x="528828" y="528828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5 1.449889 C 0.002813399 0.8386196 0.002813399 0.8386196 -0.4390657 0.2273501 E" pathEditMode="relative" ptsTypes="">
                                      <p:cBhvr>
                                        <p:cTn id="6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6 0.113675 -0.219536 0.113675 -0.4390719 0.22735 E" pathEditMode="relative" ptsTypes="">
                                      <p:cBhvr>
                                        <p:cTn id="86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"/>
                            </p:stCondLst>
                            <p:childTnLst>
                              <p:par>
                                <p:cTn id="9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9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4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1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875 0.1270834 -0.01875 0.1270834 -0.0375 0.2541667 E" pathEditMode="relative" ptsTypes="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7051114322930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705111432293038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70511143229320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PTLabsMagnifyAreaGroup201705111432295971" hidden="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PTLabsMagnifyAreaSlide20170511143229636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PTIndicator20170511143229633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7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6 0.299782 0.2739166 0.299782 0.5478333 0.599564 E" pathEditMode="relative" ptsTypes="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70511143229638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3229597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193018" y="-2040156"/>
            <a:ext cx="25546182" cy="19160104"/>
          </a:xfrm>
          <a:prstGeom prst="rect">
            <a:avLst/>
          </a:prstGeom>
        </p:spPr>
      </p:pic>
      <p:pic>
        <p:nvPicPr>
          <p:cNvPr id="2" name="PPTIndicator20170511143229663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7051114322966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PTLabsMagnifyAreaGroup2017051114322959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PTLabsMagnifyAreaGroup2017051114322959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193792" y="-2040575"/>
            <a:ext cx="25550360" cy="19162770"/>
          </a:xfrm>
          <a:prstGeom prst="rect">
            <a:avLst/>
          </a:prstGeom>
        </p:spPr>
      </p:pic>
      <p:pic>
        <p:nvPicPr>
          <p:cNvPr id="2" name="PPTIndicator20170511143229698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2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7 0.299782 0.2739167 0.299782 0.5478333 0.599564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8333 0.599564 C 0.2739166 0.299782 0.2739166 0.299782 0 0 E" pathEditMode="relative" ptsTypes="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35788" y="357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Single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Use these settings:</a:t>
            </a:r>
          </a:p>
          <a:p>
            <a:r>
              <a:rPr lang="en-SG" dirty="0" smtClean="0"/>
              <a:t>Include Slide Background: False</a:t>
            </a:r>
          </a:p>
          <a:p>
            <a:r>
              <a:rPr lang="en-SG" dirty="0" smtClean="0"/>
              <a:t>Put all zoom effects on separate slides: False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340</Words>
  <Application>Microsoft Office PowerPoint</Application>
  <PresentationFormat>On-screen Show (4:3)</PresentationFormat>
  <Paragraphs>97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Office Theme</vt:lpstr>
      <vt:lpstr>Main feature</vt:lpstr>
      <vt:lpstr>Sub feature</vt:lpstr>
      <vt:lpstr>PowerPointLabs Test Cases</vt:lpstr>
      <vt:lpstr>Zoom To Area</vt:lpstr>
      <vt:lpstr>Zoom to Area:: Single Shape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Single Shape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69</cp:revision>
  <dcterms:created xsi:type="dcterms:W3CDTF">2014-01-22T00:01:33Z</dcterms:created>
  <dcterms:modified xsi:type="dcterms:W3CDTF">2017-05-11T06:32:31Z</dcterms:modified>
</cp:coreProperties>
</file>