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65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>
      <p:cViewPr varScale="1">
        <p:scale>
          <a:sx n="93" d="100"/>
          <a:sy n="93" d="100"/>
        </p:scale>
        <p:origin x="342" y="1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File:AmineTreating.png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8783"/>
          <a:stretch/>
        </p:blipFill>
        <p:spPr bwMode="auto">
          <a:xfrm>
            <a:off x="104293" y="213214"/>
            <a:ext cx="8912548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" y="1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>
                <a:solidFill>
                  <a:schemeClr val="bg1">
                    <a:lumMod val="75000"/>
                  </a:schemeClr>
                </a:solidFill>
              </a:rPr>
              <a:t>Specify start position</a:t>
            </a:r>
          </a:p>
        </p:txBody>
      </p:sp>
      <p:sp>
        <p:nvSpPr>
          <p:cNvPr id="17" name="Chevron 16"/>
          <p:cNvSpPr/>
          <p:nvPr/>
        </p:nvSpPr>
        <p:spPr>
          <a:xfrm rot="20428812">
            <a:off x="684035" y="1494258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9" name="Chevron 18"/>
          <p:cNvSpPr/>
          <p:nvPr/>
        </p:nvSpPr>
        <p:spPr>
          <a:xfrm>
            <a:off x="1011188" y="3048000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20" name="Chevron 19"/>
          <p:cNvSpPr/>
          <p:nvPr/>
        </p:nvSpPr>
        <p:spPr>
          <a:xfrm rot="1372605">
            <a:off x="679113" y="465397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8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21019483671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54651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2829745" y="305576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4" name="Chevron 13"/>
          <p:cNvSpPr/>
          <p:nvPr/>
        </p:nvSpPr>
        <p:spPr>
          <a:xfrm>
            <a:off x="4591873" y="305576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5" name="Chevron 14"/>
          <p:cNvSpPr/>
          <p:nvPr/>
        </p:nvSpPr>
        <p:spPr>
          <a:xfrm>
            <a:off x="6271645" y="305576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6" name="TextBox 5"/>
          <p:cNvSpPr txBox="1"/>
          <p:nvPr/>
        </p:nvSpPr>
        <p:spPr>
          <a:xfrm>
            <a:off x="3" y="1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z="7000" dirty="0"/>
              <a:t>Specify end position</a:t>
            </a:r>
          </a:p>
        </p:txBody>
      </p: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 rot="20428812">
            <a:off x="684035" y="1494258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4" name="Chevron 13"/>
          <p:cNvSpPr/>
          <p:nvPr/>
        </p:nvSpPr>
        <p:spPr>
          <a:xfrm>
            <a:off x="1011188" y="3048000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5" name="Chevron 14"/>
          <p:cNvSpPr/>
          <p:nvPr/>
        </p:nvSpPr>
        <p:spPr>
          <a:xfrm rot="1372605">
            <a:off x="679113" y="465397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2587425546"/>
      </p:ext>
    </p:extLst>
  </p:cSld>
  <p:clrMapOvr>
    <a:masterClrMapping/>
  </p:clrMapOvr>
  <p:transition spd="slow" advTm="0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 1"/>
          <p:cNvSpPr/>
          <p:nvPr/>
        </p:nvSpPr>
        <p:spPr>
          <a:xfrm rot="20428812">
            <a:off x="684035" y="1494258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4" name="arrow 2"/>
          <p:cNvSpPr/>
          <p:nvPr/>
        </p:nvSpPr>
        <p:spPr>
          <a:xfrm>
            <a:off x="1011188" y="3048000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5" name="arrow 3"/>
          <p:cNvSpPr/>
          <p:nvPr/>
        </p:nvSpPr>
        <p:spPr>
          <a:xfrm rot="1372605">
            <a:off x="679113" y="465397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6" name="TextBox 5"/>
          <p:cNvSpPr txBox="1"/>
          <p:nvPr/>
        </p:nvSpPr>
        <p:spPr>
          <a:xfrm>
            <a:off x="1582690" y="1"/>
            <a:ext cx="7561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z="7000" dirty="0"/>
              <a:t>Auto-animated</a:t>
            </a:r>
          </a:p>
        </p:txBody>
      </p:sp>
    </p:spTree>
    <p:extLst>
      <p:ext uri="{BB962C8B-B14F-4D97-AF65-F5344CB8AC3E}">
        <p14:creationId xmlns:p14="http://schemas.microsoft.com/office/powerpoint/2010/main" val="25593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 1"/>
          <p:cNvSpPr/>
          <p:nvPr/>
        </p:nvSpPr>
        <p:spPr>
          <a:xfrm rot="20428812">
            <a:off x="684035" y="1494258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4" name="arrow 2"/>
          <p:cNvSpPr/>
          <p:nvPr/>
        </p:nvSpPr>
        <p:spPr>
          <a:xfrm>
            <a:off x="1011188" y="3048000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5" name="arrow 3"/>
          <p:cNvSpPr/>
          <p:nvPr/>
        </p:nvSpPr>
        <p:spPr>
          <a:xfrm rot="1372605">
            <a:off x="679113" y="465397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6" name="TextBox 5"/>
          <p:cNvSpPr txBox="1"/>
          <p:nvPr/>
        </p:nvSpPr>
        <p:spPr>
          <a:xfrm>
            <a:off x="1582690" y="1"/>
            <a:ext cx="7561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z="7000" dirty="0"/>
              <a:t>Auto-animated</a:t>
            </a:r>
          </a:p>
        </p:txBody>
      </p:sp>
      <p:pic>
        <p:nvPicPr>
          <p:cNvPr id="2" name="PPIndicator20131223225932147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73288 0.1138455 0.1173288 0.1138455 0.2346577 0.2276911 E" pathEditMode="relative" ptsTypes="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71188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57942 0.0005659527 0.1957942 0.0005659527 0.3915884 0.001131905 E" pathEditMode="relative" ptsTypes="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3058034 -0.1165216 0.3058034 -0.1165216 0.6116068 -0.2330432 E" pathEditMode="relative" ptsTypes="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372605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2690" y="1"/>
            <a:ext cx="7561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z="7000" dirty="0"/>
              <a:t>Auto-animated</a:t>
            </a:r>
          </a:p>
        </p:txBody>
      </p:sp>
      <p:sp>
        <p:nvSpPr>
          <p:cNvPr id="8" name="arrow 1"/>
          <p:cNvSpPr/>
          <p:nvPr/>
        </p:nvSpPr>
        <p:spPr>
          <a:xfrm>
            <a:off x="2829745" y="305576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9" name="arrow 2"/>
          <p:cNvSpPr/>
          <p:nvPr/>
        </p:nvSpPr>
        <p:spPr>
          <a:xfrm>
            <a:off x="4591873" y="305576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  <p:sp>
        <p:nvSpPr>
          <p:cNvPr id="10" name="arrow 3"/>
          <p:cNvSpPr/>
          <p:nvPr/>
        </p:nvSpPr>
        <p:spPr>
          <a:xfrm>
            <a:off x="6271645" y="3055763"/>
            <a:ext cx="2286000" cy="10668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11847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8" y="1599409"/>
            <a:ext cx="6998345" cy="4528343"/>
          </a:xfrm>
        </p:spPr>
      </p:pic>
    </p:spTree>
    <p:extLst>
      <p:ext uri="{BB962C8B-B14F-4D97-AF65-F5344CB8AC3E}">
        <p14:creationId xmlns:p14="http://schemas.microsoft.com/office/powerpoint/2010/main" val="159251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2123728" y="429243"/>
            <a:ext cx="796703" cy="796703"/>
          </a:xfrm>
          <a:prstGeom prst="flowChartConnector">
            <a:avLst/>
          </a:prstGeom>
          <a:noFill/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6" name="Flowchart: Connector 5"/>
          <p:cNvSpPr>
            <a:spLocks/>
          </p:cNvSpPr>
          <p:nvPr/>
        </p:nvSpPr>
        <p:spPr>
          <a:xfrm>
            <a:off x="2771800" y="5301208"/>
            <a:ext cx="796703" cy="796703"/>
          </a:xfrm>
          <a:prstGeom prst="flowChartConnector">
            <a:avLst/>
          </a:prstGeom>
          <a:noFill/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>
            <a:spLocks/>
          </p:cNvSpPr>
          <p:nvPr/>
        </p:nvSpPr>
        <p:spPr>
          <a:xfrm>
            <a:off x="6156176" y="476672"/>
            <a:ext cx="1010416" cy="1010416"/>
          </a:xfrm>
          <a:prstGeom prst="flowChartConnector">
            <a:avLst/>
          </a:prstGeom>
          <a:noFill/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>
            <a:spLocks/>
          </p:cNvSpPr>
          <p:nvPr/>
        </p:nvSpPr>
        <p:spPr>
          <a:xfrm>
            <a:off x="6225880" y="4509120"/>
            <a:ext cx="1658488" cy="1658488"/>
          </a:xfrm>
          <a:prstGeom prst="flowChartConnector">
            <a:avLst/>
          </a:prstGeom>
          <a:noFill/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6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3543701 0.3552031 0.03543701 0.3552031 0.07087402 0.7104061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1909029 -0.3439545 0.1909029 -0.3439545 0.3818058 -0.6879089 E" pathEditMode="relative" ptsTypes="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6825" y="12682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2152998 0.3176206 0.02152998 0.3176206 0.04305996 0.6352412 E" pathEditMode="relative" ptsTypes="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64139" y="16413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1" grpId="3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1403648" y="1988840"/>
            <a:ext cx="432048" cy="360040"/>
          </a:xfrm>
          <a:prstGeom prst="rightArrow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1603322" y="5685087"/>
            <a:ext cx="432048" cy="360040"/>
          </a:xfrm>
          <a:prstGeom prst="rightArrow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9" name="Right Arrow 8"/>
          <p:cNvSpPr/>
          <p:nvPr/>
        </p:nvSpPr>
        <p:spPr>
          <a:xfrm rot="16200000">
            <a:off x="3506718" y="5805263"/>
            <a:ext cx="432048" cy="360040"/>
          </a:xfrm>
          <a:prstGeom prst="rightArrow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10" name="Right Arrow 9"/>
          <p:cNvSpPr/>
          <p:nvPr/>
        </p:nvSpPr>
        <p:spPr>
          <a:xfrm>
            <a:off x="3516391" y="1988840"/>
            <a:ext cx="432048" cy="360040"/>
          </a:xfrm>
          <a:prstGeom prst="rightArrow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13" name="Right Arrow 12"/>
          <p:cNvSpPr/>
          <p:nvPr/>
        </p:nvSpPr>
        <p:spPr>
          <a:xfrm rot="5400000">
            <a:off x="5076006" y="1648198"/>
            <a:ext cx="432048" cy="360040"/>
          </a:xfrm>
          <a:prstGeom prst="rightArrow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14" name="Right Arrow 13"/>
          <p:cNvSpPr/>
          <p:nvPr/>
        </p:nvSpPr>
        <p:spPr>
          <a:xfrm rot="5400000">
            <a:off x="5076006" y="4782035"/>
            <a:ext cx="432048" cy="360040"/>
          </a:xfrm>
          <a:prstGeom prst="rightArrow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7308305" y="6093295"/>
            <a:ext cx="360040" cy="21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0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09183 0.2694843 0.0109183 0.2694843 0.0218366 0.5389687 E" pathEditMode="relative" ptsTypes="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104079 0.008761738 0.104079 0.008761738 0.2081579 0.01752348 E" pathEditMode="relative" ptsTypes="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05289289 -0.2782461 0.0005289289 -0.2782461 0.001057858 -0.5564921 E" pathEditMode="relative" ptsTypes="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8528078 -0.02483537 0.08528078 -0.02483537 0.1705616 -0.04967075 E" pathEditMode="relative" ptsTypes="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 0.2284804 0 0.2284804 0 0.4569607 E" pathEditMode="relative" ptsTypes="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9</Words>
  <Application>Microsoft Office PowerPoint</Application>
  <PresentationFormat>On-screen Show (4:3)</PresentationFormat>
  <Paragraphs>5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Ong Heng Le</cp:lastModifiedBy>
  <cp:revision>27</cp:revision>
  <dcterms:created xsi:type="dcterms:W3CDTF">2013-12-24T07:09:11Z</dcterms:created>
  <dcterms:modified xsi:type="dcterms:W3CDTF">2017-06-29T02:18:00Z</dcterms:modified>
</cp:coreProperties>
</file>