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287" r:id="rId5"/>
    <p:sldId id="256" r:id="rId6"/>
    <p:sldId id="311" r:id="rId7"/>
    <p:sldId id="294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Alignment" id="{A3A2B0AB-762C-4281-AA7B-EF7E134E0DC4}">
          <p14:sldIdLst>
            <p14:sldId id="311"/>
            <p14:sldId id="294"/>
            <p14:sldId id="313"/>
            <p14:sldId id="312"/>
            <p14:sldId id="314"/>
          </p14:sldIdLst>
        </p14:section>
        <p14:section name="Sync Orientation" id="{A7477C09-32CE-4A28-8534-0125E315703C}">
          <p14:sldIdLst>
            <p14:sldId id="315"/>
            <p14:sldId id="316"/>
            <p14:sldId id="317"/>
          </p14:sldIdLst>
        </p14:section>
        <p14:section name="Sync Spacing" id="{00D76CB9-FB5D-40D0-82B6-E15C140FEABA}">
          <p14:sldIdLst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54" d="100"/>
          <a:sy n="54" d="100"/>
        </p:scale>
        <p:origin x="9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1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8" name="Vertical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879937" y="2209800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9" name="Rotate90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602938" y="34290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Rotate90</a:t>
            </a:r>
          </a:p>
        </p:txBody>
      </p:sp>
      <p:sp>
        <p:nvSpPr>
          <p:cNvPr id="10" name="Rotate270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66800" y="4648200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Rotate270</a:t>
            </a:r>
          </a:p>
        </p:txBody>
      </p:sp>
      <p:sp>
        <p:nvSpPr>
          <p:cNvPr id="11" name="Horizontal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6403538" y="99060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Horizontal</a:t>
            </a:r>
          </a:p>
        </p:txBody>
      </p:sp>
      <p:sp>
        <p:nvSpPr>
          <p:cNvPr id="12" name="Vertical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7666354" y="2209800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Vertical</a:t>
            </a:r>
          </a:p>
        </p:txBody>
      </p:sp>
      <p:sp>
        <p:nvSpPr>
          <p:cNvPr id="13" name="Rotate90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6403538" y="34290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Rotate90</a:t>
            </a:r>
          </a:p>
        </p:txBody>
      </p:sp>
      <p:sp>
        <p:nvSpPr>
          <p:cNvPr id="14" name="Rotate270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6403538" y="4648200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Rotate270</a:t>
            </a:r>
          </a:p>
        </p:txBody>
      </p:sp>
      <p:sp>
        <p:nvSpPr>
          <p:cNvPr id="15" name="Stacked source">
            <a:extLst>
              <a:ext uri="{FF2B5EF4-FFF2-40B4-BE49-F238E27FC236}">
                <a16:creationId xmlns:a16="http://schemas.microsoft.com/office/drawing/2014/main" id="{228CAF45-DBC5-439D-8EDF-766D331C9DF4}"/>
              </a:ext>
            </a:extLst>
          </p:cNvPr>
          <p:cNvSpPr txBox="1"/>
          <p:nvPr/>
        </p:nvSpPr>
        <p:spPr>
          <a:xfrm>
            <a:off x="1066800" y="5682734"/>
            <a:ext cx="2485873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Stacked</a:t>
            </a:r>
          </a:p>
        </p:txBody>
      </p:sp>
      <p:sp>
        <p:nvSpPr>
          <p:cNvPr id="16" name="Stacked target">
            <a:extLst>
              <a:ext uri="{FF2B5EF4-FFF2-40B4-BE49-F238E27FC236}">
                <a16:creationId xmlns:a16="http://schemas.microsoft.com/office/drawing/2014/main" id="{0E2FB94F-101A-45DA-B669-5D29426119D1}"/>
              </a:ext>
            </a:extLst>
          </p:cNvPr>
          <p:cNvSpPr txBox="1"/>
          <p:nvPr/>
        </p:nvSpPr>
        <p:spPr>
          <a:xfrm>
            <a:off x="5867400" y="5682734"/>
            <a:ext cx="2485873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17544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Line Spacing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Spacing: 12</a:t>
            </a:r>
          </a:p>
        </p:txBody>
      </p:sp>
    </p:spTree>
    <p:extLst>
      <p:ext uri="{BB962C8B-B14F-4D97-AF65-F5344CB8AC3E}">
        <p14:creationId xmlns:p14="http://schemas.microsoft.com/office/powerpoint/2010/main" val="205433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ngle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</a:p>
        </p:txBody>
      </p:sp>
      <p:sp>
        <p:nvSpPr>
          <p:cNvPr id="17" name="1_5 source">
            <a:extLst>
              <a:ext uri="{FF2B5EF4-FFF2-40B4-BE49-F238E27FC236}">
                <a16:creationId xmlns:a16="http://schemas.microsoft.com/office/drawing/2014/main" id="{3F651EE8-F96D-42F5-A410-0406BB65081D}"/>
              </a:ext>
            </a:extLst>
          </p:cNvPr>
          <p:cNvSpPr txBox="1"/>
          <p:nvPr/>
        </p:nvSpPr>
        <p:spPr>
          <a:xfrm>
            <a:off x="1066800" y="2133600"/>
            <a:ext cx="18288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1_5</a:t>
            </a:r>
          </a:p>
        </p:txBody>
      </p:sp>
      <p:sp>
        <p:nvSpPr>
          <p:cNvPr id="18" name="Double source">
            <a:extLst>
              <a:ext uri="{FF2B5EF4-FFF2-40B4-BE49-F238E27FC236}">
                <a16:creationId xmlns:a16="http://schemas.microsoft.com/office/drawing/2014/main" id="{41DF0CCF-B910-4EB8-9301-CF3765C8A1C8}"/>
              </a:ext>
            </a:extLst>
          </p:cNvPr>
          <p:cNvSpPr txBox="1"/>
          <p:nvPr/>
        </p:nvSpPr>
        <p:spPr>
          <a:xfrm>
            <a:off x="1065810" y="3231676"/>
            <a:ext cx="182880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Double</a:t>
            </a:r>
          </a:p>
        </p:txBody>
      </p:sp>
      <p:sp>
        <p:nvSpPr>
          <p:cNvPr id="19" name="Exactly40 source">
            <a:extLst>
              <a:ext uri="{FF2B5EF4-FFF2-40B4-BE49-F238E27FC236}">
                <a16:creationId xmlns:a16="http://schemas.microsoft.com/office/drawing/2014/main" id="{0462CC77-9BE3-42E2-B621-0A4C48583177}"/>
              </a:ext>
            </a:extLst>
          </p:cNvPr>
          <p:cNvSpPr txBox="1"/>
          <p:nvPr/>
        </p:nvSpPr>
        <p:spPr>
          <a:xfrm>
            <a:off x="1050966" y="4329752"/>
            <a:ext cx="1828800" cy="53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Exactly40</a:t>
            </a:r>
          </a:p>
        </p:txBody>
      </p:sp>
      <p:sp>
        <p:nvSpPr>
          <p:cNvPr id="20" name="Multiple3 source">
            <a:extLst>
              <a:ext uri="{FF2B5EF4-FFF2-40B4-BE49-F238E27FC236}">
                <a16:creationId xmlns:a16="http://schemas.microsoft.com/office/drawing/2014/main" id="{3D53A5A2-EE58-4236-9854-3B7CFC33D132}"/>
              </a:ext>
            </a:extLst>
          </p:cNvPr>
          <p:cNvSpPr txBox="1"/>
          <p:nvPr/>
        </p:nvSpPr>
        <p:spPr>
          <a:xfrm>
            <a:off x="1050966" y="5427828"/>
            <a:ext cx="182880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Multiple3</a:t>
            </a:r>
          </a:p>
        </p:txBody>
      </p:sp>
      <p:sp>
        <p:nvSpPr>
          <p:cNvPr id="21" name="Single target">
            <a:extLst>
              <a:ext uri="{FF2B5EF4-FFF2-40B4-BE49-F238E27FC236}">
                <a16:creationId xmlns:a16="http://schemas.microsoft.com/office/drawing/2014/main" id="{7F6E2254-84B0-45F3-8A6F-B531910F51D9}"/>
              </a:ext>
            </a:extLst>
          </p:cNvPr>
          <p:cNvSpPr txBox="1"/>
          <p:nvPr/>
        </p:nvSpPr>
        <p:spPr>
          <a:xfrm>
            <a:off x="6096000" y="990600"/>
            <a:ext cx="182880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Single</a:t>
            </a:r>
          </a:p>
        </p:txBody>
      </p:sp>
      <p:sp>
        <p:nvSpPr>
          <p:cNvPr id="22" name="1_5 target">
            <a:extLst>
              <a:ext uri="{FF2B5EF4-FFF2-40B4-BE49-F238E27FC236}">
                <a16:creationId xmlns:a16="http://schemas.microsoft.com/office/drawing/2014/main" id="{B9EDBEA3-38B7-4A77-AB16-B3A8C5DAD06E}"/>
              </a:ext>
            </a:extLst>
          </p:cNvPr>
          <p:cNvSpPr txBox="1"/>
          <p:nvPr/>
        </p:nvSpPr>
        <p:spPr>
          <a:xfrm>
            <a:off x="6096000" y="2133600"/>
            <a:ext cx="1828800" cy="53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b="1" dirty="0"/>
              <a:t>1_5</a:t>
            </a:r>
          </a:p>
        </p:txBody>
      </p:sp>
      <p:sp>
        <p:nvSpPr>
          <p:cNvPr id="23" name="Double target">
            <a:extLst>
              <a:ext uri="{FF2B5EF4-FFF2-40B4-BE49-F238E27FC236}">
                <a16:creationId xmlns:a16="http://schemas.microsoft.com/office/drawing/2014/main" id="{C183B0A2-AE2F-4FFC-9D5F-7C0AC33518ED}"/>
              </a:ext>
            </a:extLst>
          </p:cNvPr>
          <p:cNvSpPr txBox="1"/>
          <p:nvPr/>
        </p:nvSpPr>
        <p:spPr>
          <a:xfrm>
            <a:off x="6095010" y="3231676"/>
            <a:ext cx="182880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/>
              <a:t>Double</a:t>
            </a:r>
          </a:p>
        </p:txBody>
      </p:sp>
      <p:sp>
        <p:nvSpPr>
          <p:cNvPr id="24" name="Exactly40 target">
            <a:extLst>
              <a:ext uri="{FF2B5EF4-FFF2-40B4-BE49-F238E27FC236}">
                <a16:creationId xmlns:a16="http://schemas.microsoft.com/office/drawing/2014/main" id="{CDADD03A-DE6A-4539-BC6F-041068F26FDA}"/>
              </a:ext>
            </a:extLst>
          </p:cNvPr>
          <p:cNvSpPr txBox="1"/>
          <p:nvPr/>
        </p:nvSpPr>
        <p:spPr>
          <a:xfrm>
            <a:off x="6080166" y="43297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Exactly40</a:t>
            </a:r>
          </a:p>
        </p:txBody>
      </p:sp>
      <p:sp>
        <p:nvSpPr>
          <p:cNvPr id="25" name="Multiple3 target">
            <a:extLst>
              <a:ext uri="{FF2B5EF4-FFF2-40B4-BE49-F238E27FC236}">
                <a16:creationId xmlns:a16="http://schemas.microsoft.com/office/drawing/2014/main" id="{BD8D8865-2349-4FED-9381-96CB2C24929B}"/>
              </a:ext>
            </a:extLst>
          </p:cNvPr>
          <p:cNvSpPr txBox="1"/>
          <p:nvPr/>
        </p:nvSpPr>
        <p:spPr>
          <a:xfrm>
            <a:off x="6080166" y="5427828"/>
            <a:ext cx="18288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Multiple3</a:t>
            </a:r>
          </a:p>
        </p:txBody>
      </p:sp>
    </p:spTree>
    <p:extLst>
      <p:ext uri="{BB962C8B-B14F-4D97-AF65-F5344CB8AC3E}">
        <p14:creationId xmlns:p14="http://schemas.microsoft.com/office/powerpoint/2010/main" val="341932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ngle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</a:t>
            </a:r>
          </a:p>
        </p:txBody>
      </p:sp>
      <p:sp>
        <p:nvSpPr>
          <p:cNvPr id="17" name="1_5 source">
            <a:extLst>
              <a:ext uri="{FF2B5EF4-FFF2-40B4-BE49-F238E27FC236}">
                <a16:creationId xmlns:a16="http://schemas.microsoft.com/office/drawing/2014/main" id="{3F651EE8-F96D-42F5-A410-0406BB65081D}"/>
              </a:ext>
            </a:extLst>
          </p:cNvPr>
          <p:cNvSpPr txBox="1"/>
          <p:nvPr/>
        </p:nvSpPr>
        <p:spPr>
          <a:xfrm>
            <a:off x="1066800" y="2133600"/>
            <a:ext cx="18288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1_5</a:t>
            </a:r>
          </a:p>
        </p:txBody>
      </p:sp>
      <p:sp>
        <p:nvSpPr>
          <p:cNvPr id="18" name="Double source">
            <a:extLst>
              <a:ext uri="{FF2B5EF4-FFF2-40B4-BE49-F238E27FC236}">
                <a16:creationId xmlns:a16="http://schemas.microsoft.com/office/drawing/2014/main" id="{41DF0CCF-B910-4EB8-9301-CF3765C8A1C8}"/>
              </a:ext>
            </a:extLst>
          </p:cNvPr>
          <p:cNvSpPr txBox="1"/>
          <p:nvPr/>
        </p:nvSpPr>
        <p:spPr>
          <a:xfrm>
            <a:off x="1065810" y="3231676"/>
            <a:ext cx="182880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Double</a:t>
            </a:r>
          </a:p>
        </p:txBody>
      </p:sp>
      <p:sp>
        <p:nvSpPr>
          <p:cNvPr id="19" name="Exactly40 source">
            <a:extLst>
              <a:ext uri="{FF2B5EF4-FFF2-40B4-BE49-F238E27FC236}">
                <a16:creationId xmlns:a16="http://schemas.microsoft.com/office/drawing/2014/main" id="{0462CC77-9BE3-42E2-B621-0A4C48583177}"/>
              </a:ext>
            </a:extLst>
          </p:cNvPr>
          <p:cNvSpPr txBox="1"/>
          <p:nvPr/>
        </p:nvSpPr>
        <p:spPr>
          <a:xfrm>
            <a:off x="1050966" y="4329752"/>
            <a:ext cx="1828800" cy="53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Exactly40</a:t>
            </a:r>
          </a:p>
        </p:txBody>
      </p:sp>
      <p:sp>
        <p:nvSpPr>
          <p:cNvPr id="20" name="Multiple3 source">
            <a:extLst>
              <a:ext uri="{FF2B5EF4-FFF2-40B4-BE49-F238E27FC236}">
                <a16:creationId xmlns:a16="http://schemas.microsoft.com/office/drawing/2014/main" id="{3D53A5A2-EE58-4236-9854-3B7CFC33D132}"/>
              </a:ext>
            </a:extLst>
          </p:cNvPr>
          <p:cNvSpPr txBox="1"/>
          <p:nvPr/>
        </p:nvSpPr>
        <p:spPr>
          <a:xfrm>
            <a:off x="1050966" y="5427828"/>
            <a:ext cx="182880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Multiple3</a:t>
            </a:r>
          </a:p>
        </p:txBody>
      </p:sp>
      <p:sp>
        <p:nvSpPr>
          <p:cNvPr id="21" name="Single target">
            <a:extLst>
              <a:ext uri="{FF2B5EF4-FFF2-40B4-BE49-F238E27FC236}">
                <a16:creationId xmlns:a16="http://schemas.microsoft.com/office/drawing/2014/main" id="{7F6E2254-84B0-45F3-8A6F-B531910F51D9}"/>
              </a:ext>
            </a:extLst>
          </p:cNvPr>
          <p:cNvSpPr txBox="1"/>
          <p:nvPr/>
        </p:nvSpPr>
        <p:spPr>
          <a:xfrm>
            <a:off x="60960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Single</a:t>
            </a:r>
          </a:p>
        </p:txBody>
      </p:sp>
      <p:sp>
        <p:nvSpPr>
          <p:cNvPr id="22" name="1_5 target">
            <a:extLst>
              <a:ext uri="{FF2B5EF4-FFF2-40B4-BE49-F238E27FC236}">
                <a16:creationId xmlns:a16="http://schemas.microsoft.com/office/drawing/2014/main" id="{B9EDBEA3-38B7-4A77-AB16-B3A8C5DAD06E}"/>
              </a:ext>
            </a:extLst>
          </p:cNvPr>
          <p:cNvSpPr txBox="1"/>
          <p:nvPr/>
        </p:nvSpPr>
        <p:spPr>
          <a:xfrm>
            <a:off x="6096000" y="2133600"/>
            <a:ext cx="18288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1_5</a:t>
            </a:r>
          </a:p>
        </p:txBody>
      </p:sp>
      <p:sp>
        <p:nvSpPr>
          <p:cNvPr id="23" name="Double target">
            <a:extLst>
              <a:ext uri="{FF2B5EF4-FFF2-40B4-BE49-F238E27FC236}">
                <a16:creationId xmlns:a16="http://schemas.microsoft.com/office/drawing/2014/main" id="{C183B0A2-AE2F-4FFC-9D5F-7C0AC33518ED}"/>
              </a:ext>
            </a:extLst>
          </p:cNvPr>
          <p:cNvSpPr txBox="1"/>
          <p:nvPr/>
        </p:nvSpPr>
        <p:spPr>
          <a:xfrm>
            <a:off x="6095010" y="3231676"/>
            <a:ext cx="182880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Double</a:t>
            </a:r>
          </a:p>
        </p:txBody>
      </p:sp>
      <p:sp>
        <p:nvSpPr>
          <p:cNvPr id="24" name="Exactly40 target">
            <a:extLst>
              <a:ext uri="{FF2B5EF4-FFF2-40B4-BE49-F238E27FC236}">
                <a16:creationId xmlns:a16="http://schemas.microsoft.com/office/drawing/2014/main" id="{CDADD03A-DE6A-4539-BC6F-041068F26FDA}"/>
              </a:ext>
            </a:extLst>
          </p:cNvPr>
          <p:cNvSpPr txBox="1"/>
          <p:nvPr/>
        </p:nvSpPr>
        <p:spPr>
          <a:xfrm>
            <a:off x="6080166" y="4329752"/>
            <a:ext cx="1828800" cy="53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b="1" dirty="0"/>
              <a:t>Exactly40</a:t>
            </a:r>
          </a:p>
        </p:txBody>
      </p:sp>
      <p:sp>
        <p:nvSpPr>
          <p:cNvPr id="25" name="Multiple3 target">
            <a:extLst>
              <a:ext uri="{FF2B5EF4-FFF2-40B4-BE49-F238E27FC236}">
                <a16:creationId xmlns:a16="http://schemas.microsoft.com/office/drawing/2014/main" id="{BD8D8865-2349-4FED-9381-96CB2C24929B}"/>
              </a:ext>
            </a:extLst>
          </p:cNvPr>
          <p:cNvSpPr txBox="1"/>
          <p:nvPr/>
        </p:nvSpPr>
        <p:spPr>
          <a:xfrm>
            <a:off x="6080166" y="5427828"/>
            <a:ext cx="1828800" cy="77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/>
              <a:t>Multiple3</a:t>
            </a:r>
          </a:p>
        </p:txBody>
      </p:sp>
    </p:spTree>
    <p:extLst>
      <p:ext uri="{BB962C8B-B14F-4D97-AF65-F5344CB8AC3E}">
        <p14:creationId xmlns:p14="http://schemas.microsoft.com/office/powerpoint/2010/main" val="8026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 Text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Alignment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Horizontal alignment slide: 4</a:t>
            </a:r>
          </a:p>
          <a:p>
            <a:r>
              <a:rPr lang="en-US" dirty="0"/>
              <a:t>Vertical alignment slide: 6</a:t>
            </a:r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Center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Right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Justify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Left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Left</a:t>
            </a:r>
          </a:p>
        </p:txBody>
      </p:sp>
      <p:sp>
        <p:nvSpPr>
          <p:cNvPr id="12" name="Center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</a:t>
            </a:r>
          </a:p>
        </p:txBody>
      </p:sp>
      <p:sp>
        <p:nvSpPr>
          <p:cNvPr id="13" name="Right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Right</a:t>
            </a:r>
          </a:p>
        </p:txBody>
      </p:sp>
      <p:sp>
        <p:nvSpPr>
          <p:cNvPr id="14" name="Justify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ft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8" name="Center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0668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Right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0668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Right</a:t>
            </a:r>
          </a:p>
        </p:txBody>
      </p:sp>
      <p:sp>
        <p:nvSpPr>
          <p:cNvPr id="10" name="Justify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529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Justify</a:t>
            </a:r>
          </a:p>
        </p:txBody>
      </p:sp>
      <p:sp>
        <p:nvSpPr>
          <p:cNvPr id="11" name="Left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58674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</a:t>
            </a:r>
          </a:p>
        </p:txBody>
      </p:sp>
      <p:sp>
        <p:nvSpPr>
          <p:cNvPr id="12" name="Center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Center</a:t>
            </a:r>
          </a:p>
        </p:txBody>
      </p:sp>
      <p:sp>
        <p:nvSpPr>
          <p:cNvPr id="13" name="Right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Right</a:t>
            </a:r>
          </a:p>
        </p:txBody>
      </p:sp>
      <p:sp>
        <p:nvSpPr>
          <p:cNvPr id="14" name="Justify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5853545" y="48884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5433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 source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Middle source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Bottom source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Top target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Middle target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Bottom target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7392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 source">
            <a:extLst>
              <a:ext uri="{FF2B5EF4-FFF2-40B4-BE49-F238E27FC236}">
                <a16:creationId xmlns:a16="http://schemas.microsoft.com/office/drawing/2014/main" id="{DB890110-AB98-42E0-8129-A60AD8C2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2667000" cy="137160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Top</a:t>
            </a:r>
          </a:p>
        </p:txBody>
      </p:sp>
      <p:sp>
        <p:nvSpPr>
          <p:cNvPr id="16" name="Middle source">
            <a:extLst>
              <a:ext uri="{FF2B5EF4-FFF2-40B4-BE49-F238E27FC236}">
                <a16:creationId xmlns:a16="http://schemas.microsoft.com/office/drawing/2014/main" id="{C5FACBA1-4042-4474-92AB-BBB062DCD83B}"/>
              </a:ext>
            </a:extLst>
          </p:cNvPr>
          <p:cNvSpPr txBox="1">
            <a:spLocks/>
          </p:cNvSpPr>
          <p:nvPr/>
        </p:nvSpPr>
        <p:spPr>
          <a:xfrm>
            <a:off x="5462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Middle</a:t>
            </a:r>
          </a:p>
        </p:txBody>
      </p:sp>
      <p:sp>
        <p:nvSpPr>
          <p:cNvPr id="17" name="Bottom source">
            <a:extLst>
              <a:ext uri="{FF2B5EF4-FFF2-40B4-BE49-F238E27FC236}">
                <a16:creationId xmlns:a16="http://schemas.microsoft.com/office/drawing/2014/main" id="{72286D81-C364-462E-9A7C-4F4D6F9DFB0A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SG" dirty="0"/>
              <a:t>Bottom</a:t>
            </a:r>
          </a:p>
        </p:txBody>
      </p:sp>
      <p:sp>
        <p:nvSpPr>
          <p:cNvPr id="18" name="Top target">
            <a:extLst>
              <a:ext uri="{FF2B5EF4-FFF2-40B4-BE49-F238E27FC236}">
                <a16:creationId xmlns:a16="http://schemas.microsoft.com/office/drawing/2014/main" id="{EDC3C9E3-B54C-49C1-B8D4-172BFE422A13}"/>
              </a:ext>
            </a:extLst>
          </p:cNvPr>
          <p:cNvSpPr txBox="1">
            <a:spLocks/>
          </p:cNvSpPr>
          <p:nvPr/>
        </p:nvSpPr>
        <p:spPr>
          <a:xfrm>
            <a:off x="5791200" y="10668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Top</a:t>
            </a:r>
          </a:p>
        </p:txBody>
      </p:sp>
      <p:sp>
        <p:nvSpPr>
          <p:cNvPr id="19" name="Middle target">
            <a:extLst>
              <a:ext uri="{FF2B5EF4-FFF2-40B4-BE49-F238E27FC236}">
                <a16:creationId xmlns:a16="http://schemas.microsoft.com/office/drawing/2014/main" id="{EC4CC770-E30C-4AFF-AD28-9E5991ED7413}"/>
              </a:ext>
            </a:extLst>
          </p:cNvPr>
          <p:cNvSpPr txBox="1">
            <a:spLocks/>
          </p:cNvSpPr>
          <p:nvPr/>
        </p:nvSpPr>
        <p:spPr>
          <a:xfrm>
            <a:off x="5804065" y="27432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Middle</a:t>
            </a:r>
          </a:p>
        </p:txBody>
      </p:sp>
      <p:sp>
        <p:nvSpPr>
          <p:cNvPr id="20" name="Bottom target">
            <a:extLst>
              <a:ext uri="{FF2B5EF4-FFF2-40B4-BE49-F238E27FC236}">
                <a16:creationId xmlns:a16="http://schemas.microsoft.com/office/drawing/2014/main" id="{EAA12224-BB9B-4DDE-B8E2-A980FB73A36D}"/>
              </a:ext>
            </a:extLst>
          </p:cNvPr>
          <p:cNvSpPr txBox="1">
            <a:spLocks/>
          </p:cNvSpPr>
          <p:nvPr/>
        </p:nvSpPr>
        <p:spPr>
          <a:xfrm>
            <a:off x="5791200" y="4419600"/>
            <a:ext cx="26670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SG" b="1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424231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Text Orientation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r>
              <a:rPr lang="en-US" dirty="0"/>
              <a:t>Sync item from left to right</a:t>
            </a:r>
          </a:p>
          <a:p>
            <a:r>
              <a:rPr lang="en-US" dirty="0"/>
              <a:t>Orientation: 9</a:t>
            </a:r>
          </a:p>
        </p:txBody>
      </p:sp>
    </p:spTree>
    <p:extLst>
      <p:ext uri="{BB962C8B-B14F-4D97-AF65-F5344CB8AC3E}">
        <p14:creationId xmlns:p14="http://schemas.microsoft.com/office/powerpoint/2010/main" val="412675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ource">
            <a:extLst>
              <a:ext uri="{FF2B5EF4-FFF2-40B4-BE49-F238E27FC236}">
                <a16:creationId xmlns:a16="http://schemas.microsoft.com/office/drawing/2014/main" id="{1A17F2E3-B345-4AC9-A9F7-D0DF2AB2656A}"/>
              </a:ext>
            </a:extLst>
          </p:cNvPr>
          <p:cNvSpPr txBox="1"/>
          <p:nvPr/>
        </p:nvSpPr>
        <p:spPr>
          <a:xfrm>
            <a:off x="1066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8" name="Vertical source">
            <a:extLst>
              <a:ext uri="{FF2B5EF4-FFF2-40B4-BE49-F238E27FC236}">
                <a16:creationId xmlns:a16="http://schemas.microsoft.com/office/drawing/2014/main" id="{2C5F2501-94CB-40B8-B613-490A084A6E56}"/>
              </a:ext>
            </a:extLst>
          </p:cNvPr>
          <p:cNvSpPr txBox="1"/>
          <p:nvPr/>
        </p:nvSpPr>
        <p:spPr>
          <a:xfrm>
            <a:off x="1879937" y="2209800"/>
            <a:ext cx="1015663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9" name="Rotate90 source">
            <a:extLst>
              <a:ext uri="{FF2B5EF4-FFF2-40B4-BE49-F238E27FC236}">
                <a16:creationId xmlns:a16="http://schemas.microsoft.com/office/drawing/2014/main" id="{7A5854C3-8AB2-41F5-AA1B-FB533D0EE730}"/>
              </a:ext>
            </a:extLst>
          </p:cNvPr>
          <p:cNvSpPr txBox="1"/>
          <p:nvPr/>
        </p:nvSpPr>
        <p:spPr>
          <a:xfrm>
            <a:off x="1602938" y="34290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Rotate90</a:t>
            </a:r>
          </a:p>
        </p:txBody>
      </p:sp>
      <p:sp>
        <p:nvSpPr>
          <p:cNvPr id="10" name="Rotate270 source">
            <a:extLst>
              <a:ext uri="{FF2B5EF4-FFF2-40B4-BE49-F238E27FC236}">
                <a16:creationId xmlns:a16="http://schemas.microsoft.com/office/drawing/2014/main" id="{C258C011-B9B9-430F-842E-E6EDDCCAF93B}"/>
              </a:ext>
            </a:extLst>
          </p:cNvPr>
          <p:cNvSpPr txBox="1"/>
          <p:nvPr/>
        </p:nvSpPr>
        <p:spPr>
          <a:xfrm>
            <a:off x="1066800" y="4648200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Rotate270</a:t>
            </a:r>
          </a:p>
        </p:txBody>
      </p:sp>
      <p:sp>
        <p:nvSpPr>
          <p:cNvPr id="11" name="Horizontal target">
            <a:extLst>
              <a:ext uri="{FF2B5EF4-FFF2-40B4-BE49-F238E27FC236}">
                <a16:creationId xmlns:a16="http://schemas.microsoft.com/office/drawing/2014/main" id="{D8949655-9B3E-4FCA-947F-2A70F9AE41AA}"/>
              </a:ext>
            </a:extLst>
          </p:cNvPr>
          <p:cNvSpPr txBox="1"/>
          <p:nvPr/>
        </p:nvSpPr>
        <p:spPr>
          <a:xfrm>
            <a:off x="6403538" y="990600"/>
            <a:ext cx="1292662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Horizontal</a:t>
            </a:r>
          </a:p>
        </p:txBody>
      </p:sp>
      <p:sp>
        <p:nvSpPr>
          <p:cNvPr id="12" name="Vertical target">
            <a:extLst>
              <a:ext uri="{FF2B5EF4-FFF2-40B4-BE49-F238E27FC236}">
                <a16:creationId xmlns:a16="http://schemas.microsoft.com/office/drawing/2014/main" id="{BB7371B5-9FD6-4124-84D9-AD9E6AEC7EB6}"/>
              </a:ext>
            </a:extLst>
          </p:cNvPr>
          <p:cNvSpPr txBox="1"/>
          <p:nvPr/>
        </p:nvSpPr>
        <p:spPr>
          <a:xfrm>
            <a:off x="5867400" y="2209800"/>
            <a:ext cx="2814617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Vertical</a:t>
            </a:r>
          </a:p>
        </p:txBody>
      </p:sp>
      <p:sp>
        <p:nvSpPr>
          <p:cNvPr id="13" name="Rotate90 target">
            <a:extLst>
              <a:ext uri="{FF2B5EF4-FFF2-40B4-BE49-F238E27FC236}">
                <a16:creationId xmlns:a16="http://schemas.microsoft.com/office/drawing/2014/main" id="{0A371897-5C3C-453A-81E9-DF58C0EE8364}"/>
              </a:ext>
            </a:extLst>
          </p:cNvPr>
          <p:cNvSpPr txBox="1"/>
          <p:nvPr/>
        </p:nvSpPr>
        <p:spPr>
          <a:xfrm>
            <a:off x="6403538" y="342900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Rotate90</a:t>
            </a:r>
          </a:p>
        </p:txBody>
      </p:sp>
      <p:sp>
        <p:nvSpPr>
          <p:cNvPr id="14" name="Rotate270 target">
            <a:extLst>
              <a:ext uri="{FF2B5EF4-FFF2-40B4-BE49-F238E27FC236}">
                <a16:creationId xmlns:a16="http://schemas.microsoft.com/office/drawing/2014/main" id="{5AC33D6C-4CC2-470D-8F70-0ECF7236B11E}"/>
              </a:ext>
            </a:extLst>
          </p:cNvPr>
          <p:cNvSpPr txBox="1"/>
          <p:nvPr/>
        </p:nvSpPr>
        <p:spPr>
          <a:xfrm>
            <a:off x="6403538" y="4648200"/>
            <a:ext cx="1292662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Rotate270</a:t>
            </a:r>
          </a:p>
        </p:txBody>
      </p:sp>
      <p:sp>
        <p:nvSpPr>
          <p:cNvPr id="15" name="Stacked source">
            <a:extLst>
              <a:ext uri="{FF2B5EF4-FFF2-40B4-BE49-F238E27FC236}">
                <a16:creationId xmlns:a16="http://schemas.microsoft.com/office/drawing/2014/main" id="{228CAF45-DBC5-439D-8EDF-766D331C9DF4}"/>
              </a:ext>
            </a:extLst>
          </p:cNvPr>
          <p:cNvSpPr txBox="1"/>
          <p:nvPr/>
        </p:nvSpPr>
        <p:spPr>
          <a:xfrm>
            <a:off x="1066800" y="5682734"/>
            <a:ext cx="2485873" cy="3693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Stacked</a:t>
            </a:r>
          </a:p>
        </p:txBody>
      </p:sp>
      <p:sp>
        <p:nvSpPr>
          <p:cNvPr id="16" name="Stacked target">
            <a:extLst>
              <a:ext uri="{FF2B5EF4-FFF2-40B4-BE49-F238E27FC236}">
                <a16:creationId xmlns:a16="http://schemas.microsoft.com/office/drawing/2014/main" id="{0E2FB94F-101A-45DA-B669-5D29426119D1}"/>
              </a:ext>
            </a:extLst>
          </p:cNvPr>
          <p:cNvSpPr txBox="1"/>
          <p:nvPr/>
        </p:nvSpPr>
        <p:spPr>
          <a:xfrm>
            <a:off x="5867400" y="5682734"/>
            <a:ext cx="1292662" cy="369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27305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196</Words>
  <Application>Microsoft Office PowerPoint</Application>
  <PresentationFormat>On-screen Show (4:3)</PresentationFormat>
  <Paragraphs>102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 Text</vt:lpstr>
      <vt:lpstr>Sync:: Text Alignment </vt:lpstr>
      <vt:lpstr>PowerPoint Presentation</vt:lpstr>
      <vt:lpstr>PowerPoint Presentation</vt:lpstr>
      <vt:lpstr>PowerPoint Presentation</vt:lpstr>
      <vt:lpstr>PowerPoint Presentation</vt:lpstr>
      <vt:lpstr>Sync:: Text Orientation </vt:lpstr>
      <vt:lpstr>PowerPoint Presentation</vt:lpstr>
      <vt:lpstr>PowerPoint Presentation</vt:lpstr>
      <vt:lpstr>Sync:: Text Line Spacing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181</cp:revision>
  <dcterms:created xsi:type="dcterms:W3CDTF">2014-01-22T00:01:33Z</dcterms:created>
  <dcterms:modified xsi:type="dcterms:W3CDTF">2019-02-11T08:42:38Z</dcterms:modified>
</cp:coreProperties>
</file>