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287" r:id="rId4"/>
    <p:sldId id="256" r:id="rId5"/>
    <p:sldId id="292" r:id="rId6"/>
    <p:sldId id="293" r:id="rId7"/>
    <p:sldId id="308" r:id="rId8"/>
    <p:sldId id="296" r:id="rId9"/>
    <p:sldId id="310" r:id="rId10"/>
    <p:sldId id="311" r:id="rId11"/>
    <p:sldId id="305" r:id="rId12"/>
    <p:sldId id="312" r:id="rId13"/>
    <p:sldId id="319" r:id="rId14"/>
    <p:sldId id="317" r:id="rId15"/>
    <p:sldId id="315" r:id="rId16"/>
    <p:sldId id="342" r:id="rId17"/>
    <p:sldId id="321" r:id="rId18"/>
    <p:sldId id="323" r:id="rId19"/>
    <p:sldId id="343" r:id="rId20"/>
    <p:sldId id="325" r:id="rId21"/>
    <p:sldId id="326" r:id="rId22"/>
    <p:sldId id="340" r:id="rId23"/>
    <p:sldId id="328" r:id="rId24"/>
    <p:sldId id="329" r:id="rId25"/>
    <p:sldId id="344" r:id="rId26"/>
    <p:sldId id="347" r:id="rId27"/>
    <p:sldId id="346" r:id="rId28"/>
    <p:sldId id="348" r:id="rId29"/>
    <p:sldId id="331" r:id="rId30"/>
    <p:sldId id="332" r:id="rId31"/>
    <p:sldId id="333" r:id="rId32"/>
    <p:sldId id="334" r:id="rId33"/>
    <p:sldId id="31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2"/>
            <p14:sldId id="293"/>
            <p14:sldId id="308"/>
            <p14:sldId id="296"/>
            <p14:sldId id="310"/>
            <p14:sldId id="311"/>
            <p14:sldId id="305"/>
            <p14:sldId id="312"/>
            <p14:sldId id="319"/>
            <p14:sldId id="317"/>
            <p14:sldId id="315"/>
            <p14:sldId id="342"/>
            <p14:sldId id="321"/>
            <p14:sldId id="323"/>
            <p14:sldId id="343"/>
            <p14:sldId id="325"/>
            <p14:sldId id="326"/>
            <p14:sldId id="340"/>
            <p14:sldId id="328"/>
            <p14:sldId id="329"/>
            <p14:sldId id="344"/>
            <p14:sldId id="347"/>
            <p14:sldId id="346"/>
            <p14:sldId id="348"/>
            <p14:sldId id="331"/>
            <p14:sldId id="332"/>
            <p14:sldId id="333"/>
            <p14:sldId id="33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400" y="-2819400"/>
            <a:ext cx="12420600" cy="8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7" t="33933" r="12884"/>
          <a:stretch/>
        </p:blipFill>
        <p:spPr>
          <a:xfrm>
            <a:off x="0" y="0"/>
            <a:ext cx="9144000" cy="5489302"/>
          </a:xfrm>
          <a:prstGeom prst="rect">
            <a:avLst/>
          </a:prstGeom>
        </p:spPr>
      </p:pic>
      <p:sp>
        <p:nvSpPr>
          <p:cNvPr id="3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24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rotated picture crosses one edge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70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1139">
            <a:off x="1214509" y="-1014823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  <p:pic>
        <p:nvPicPr>
          <p:cNvPr id="2" name="selectMe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9"/>
          <a:stretch/>
        </p:blipFill>
        <p:spPr>
          <a:xfrm>
            <a:off x="838200" y="0"/>
            <a:ext cx="5324619" cy="32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4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rotated picture crosses multiple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86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1139">
            <a:off x="-2486958" y="373922"/>
            <a:ext cx="9593813" cy="64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  <p:pic>
        <p:nvPicPr>
          <p:cNvPr id="6" name="selectMe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6" t="18662" b="21353"/>
          <a:stretch/>
        </p:blipFill>
        <p:spPr>
          <a:xfrm>
            <a:off x="0" y="0"/>
            <a:ext cx="789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3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pictures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1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7400" y="1143000"/>
            <a:ext cx="4571163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3" y="-1914858"/>
            <a:ext cx="4571163" cy="3057858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26" y="1143000"/>
            <a:ext cx="4571163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3" y="4200858"/>
            <a:ext cx="4571163" cy="30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Crop To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picture(s).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it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“Crop to Slide”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8"/>
          <a:stretch/>
        </p:blipFill>
        <p:spPr>
          <a:xfrm>
            <a:off x="0" y="1143000"/>
            <a:ext cx="2513762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21"/>
          <a:stretch/>
        </p:blipFill>
        <p:spPr>
          <a:xfrm>
            <a:off x="2526463" y="0"/>
            <a:ext cx="4571163" cy="1143000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1"/>
          <a:stretch/>
        </p:blipFill>
        <p:spPr>
          <a:xfrm>
            <a:off x="7110325" y="1143000"/>
            <a:ext cx="2033674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4"/>
          <a:stretch/>
        </p:blipFill>
        <p:spPr>
          <a:xfrm>
            <a:off x="2526463" y="4200858"/>
            <a:ext cx="4571163" cy="2657142"/>
          </a:xfrm>
          <a:prstGeom prst="rect">
            <a:avLst/>
          </a:prstGeom>
        </p:spPr>
      </p:pic>
      <p:sp>
        <p:nvSpPr>
          <p:cNvPr id="7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212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pictures rotated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25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-2057400" y="1143000"/>
            <a:ext cx="4571163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2526463" y="-1914858"/>
            <a:ext cx="4571163" cy="3057858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7110326" y="1143000"/>
            <a:ext cx="4571163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2526463" y="4200858"/>
            <a:ext cx="4571163" cy="30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8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lectMe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0" r="-1"/>
          <a:stretch/>
        </p:blipFill>
        <p:spPr>
          <a:xfrm>
            <a:off x="0" y="102343"/>
            <a:ext cx="2976956" cy="5139170"/>
          </a:xfrm>
          <a:prstGeom prst="rect">
            <a:avLst/>
          </a:prstGeom>
        </p:spPr>
      </p:pic>
      <p:pic>
        <p:nvPicPr>
          <p:cNvPr id="7" name="selectMe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9" b="1"/>
          <a:stretch/>
        </p:blipFill>
        <p:spPr>
          <a:xfrm>
            <a:off x="2063270" y="0"/>
            <a:ext cx="5497549" cy="2183656"/>
          </a:xfrm>
          <a:prstGeom prst="rect">
            <a:avLst/>
          </a:prstGeom>
        </p:spPr>
      </p:pic>
      <p:pic>
        <p:nvPicPr>
          <p:cNvPr id="8" name="selectMe2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2"/>
          <a:stretch/>
        </p:blipFill>
        <p:spPr>
          <a:xfrm>
            <a:off x="6647133" y="102343"/>
            <a:ext cx="2496867" cy="5139170"/>
          </a:xfrm>
          <a:prstGeom prst="rect">
            <a:avLst/>
          </a:prstGeom>
        </p:spPr>
      </p:pic>
      <p:pic>
        <p:nvPicPr>
          <p:cNvPr id="9" name="selectMe1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7"/>
          <a:stretch/>
        </p:blipFill>
        <p:spPr>
          <a:xfrm>
            <a:off x="2063270" y="3160202"/>
            <a:ext cx="5497549" cy="3697798"/>
          </a:xfrm>
          <a:prstGeom prst="rect">
            <a:avLst/>
          </a:prstGeom>
        </p:spPr>
      </p:pic>
      <p:sp>
        <p:nvSpPr>
          <p:cNvPr id="10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0176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shapes rotated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291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lectMe4"/>
          <p:cNvSpPr/>
          <p:nvPr/>
        </p:nvSpPr>
        <p:spPr>
          <a:xfrm rot="19387656">
            <a:off x="2643164" y="-2070185"/>
            <a:ext cx="4611369" cy="336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electMe3"/>
          <p:cNvSpPr/>
          <p:nvPr/>
        </p:nvSpPr>
        <p:spPr>
          <a:xfrm rot="19387656">
            <a:off x="-1812786" y="1275197"/>
            <a:ext cx="4611369" cy="336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electMe2"/>
          <p:cNvSpPr/>
          <p:nvPr/>
        </p:nvSpPr>
        <p:spPr>
          <a:xfrm rot="19387656">
            <a:off x="5654816" y="1579996"/>
            <a:ext cx="4611369" cy="336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electMe1"/>
          <p:cNvSpPr/>
          <p:nvPr/>
        </p:nvSpPr>
        <p:spPr>
          <a:xfrm rot="19387656">
            <a:off x="1235215" y="4925379"/>
            <a:ext cx="4611369" cy="336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374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  <p:pic>
        <p:nvPicPr>
          <p:cNvPr id="3" name="selectMe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66"/>
          <a:stretch/>
        </p:blipFill>
        <p:spPr>
          <a:xfrm>
            <a:off x="2093749" y="0"/>
            <a:ext cx="5710199" cy="2344922"/>
          </a:xfrm>
          <a:prstGeom prst="rect">
            <a:avLst/>
          </a:prstGeom>
        </p:spPr>
      </p:pic>
      <p:pic>
        <p:nvPicPr>
          <p:cNvPr id="4" name="selectMe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8"/>
          <a:stretch/>
        </p:blipFill>
        <p:spPr>
          <a:xfrm>
            <a:off x="0" y="228601"/>
            <a:ext cx="3347998" cy="5461703"/>
          </a:xfrm>
          <a:prstGeom prst="rect">
            <a:avLst/>
          </a:prstGeom>
        </p:spPr>
      </p:pic>
      <p:pic>
        <p:nvPicPr>
          <p:cNvPr id="5" name="selectMe1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52"/>
          <a:stretch/>
        </p:blipFill>
        <p:spPr>
          <a:xfrm>
            <a:off x="685800" y="3878783"/>
            <a:ext cx="5710199" cy="2979217"/>
          </a:xfrm>
          <a:prstGeom prst="rect">
            <a:avLst/>
          </a:prstGeom>
        </p:spPr>
      </p:pic>
      <p:pic>
        <p:nvPicPr>
          <p:cNvPr id="10" name="selectMe2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4"/>
          <a:stretch/>
        </p:blipFill>
        <p:spPr>
          <a:xfrm>
            <a:off x="5105401" y="533400"/>
            <a:ext cx="4038598" cy="54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non-picture/shape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Gives error message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05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lectMe"/>
          <p:cNvSpPr txBox="1"/>
          <p:nvPr/>
        </p:nvSpPr>
        <p:spPr>
          <a:xfrm>
            <a:off x="3276600" y="2438400"/>
            <a:ext cx="315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Some non-picture/shape object</a:t>
            </a:r>
          </a:p>
        </p:txBody>
      </p:sp>
    </p:spTree>
    <p:extLst>
      <p:ext uri="{BB962C8B-B14F-4D97-AF65-F5344CB8AC3E}">
        <p14:creationId xmlns:p14="http://schemas.microsoft.com/office/powerpoint/2010/main" val="619584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picture in slide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73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348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990600"/>
            <a:ext cx="4572000" cy="3058418"/>
          </a:xfrm>
          <a:prstGeom prst="rect">
            <a:avLst/>
          </a:prstGeom>
        </p:spPr>
      </p:pic>
      <p:sp>
        <p:nvSpPr>
          <p:cNvPr id="3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359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picture crosses edge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14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8" b="-1"/>
          <a:stretch/>
        </p:blipFill>
        <p:spPr>
          <a:xfrm>
            <a:off x="914400" y="0"/>
            <a:ext cx="4572000" cy="2144018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011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picture crosses multiple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155</Words>
  <Application>Microsoft Office PowerPoint</Application>
  <PresentationFormat>On-screen Show (4:3)</PresentationFormat>
  <Paragraphs>30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Slide</vt:lpstr>
      <vt:lpstr>Auto Crop:: picture in slide</vt:lpstr>
      <vt:lpstr>PowerPoint Presentation</vt:lpstr>
      <vt:lpstr>PowerPoint Presentation</vt:lpstr>
      <vt:lpstr>Auto Crop:: picture crosses edge</vt:lpstr>
      <vt:lpstr>PowerPoint Presentation</vt:lpstr>
      <vt:lpstr>PowerPoint Presentation</vt:lpstr>
      <vt:lpstr>Auto Crop:: picture crosses multiple edges</vt:lpstr>
      <vt:lpstr>PowerPoint Presentation</vt:lpstr>
      <vt:lpstr>PowerPoint Presentation</vt:lpstr>
      <vt:lpstr>Auto Crop:: rotated picture crosses one edge</vt:lpstr>
      <vt:lpstr>PowerPoint Presentation</vt:lpstr>
      <vt:lpstr>PowerPoint Presentation</vt:lpstr>
      <vt:lpstr>Auto Crop:: rotated picture crosses multiple edges</vt:lpstr>
      <vt:lpstr>PowerPoint Presentation</vt:lpstr>
      <vt:lpstr>PowerPoint Presentation</vt:lpstr>
      <vt:lpstr>Auto Crop:: multiple pictures</vt:lpstr>
      <vt:lpstr>PowerPoint Presentation</vt:lpstr>
      <vt:lpstr>PowerPoint Presentation</vt:lpstr>
      <vt:lpstr>Auto Crop:: multiple pictures rotated</vt:lpstr>
      <vt:lpstr>PowerPoint Presentation</vt:lpstr>
      <vt:lpstr>PowerPoint Presentation</vt:lpstr>
      <vt:lpstr>Auto Crop:: multiple shapes rotated</vt:lpstr>
      <vt:lpstr>PowerPoint Presentation</vt:lpstr>
      <vt:lpstr>PowerPoint Presentation</vt:lpstr>
      <vt:lpstr>Auto Crop:: non-picture/shape selected</vt:lpstr>
      <vt:lpstr>PowerPoint Presentation</vt:lpstr>
      <vt:lpstr>Auto Crop:: nothing selected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94</cp:revision>
  <dcterms:created xsi:type="dcterms:W3CDTF">2014-01-22T00:01:33Z</dcterms:created>
  <dcterms:modified xsi:type="dcterms:W3CDTF">2017-03-12T08:28:08Z</dcterms:modified>
</cp:coreProperties>
</file>