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sldIdLst>
    <p:sldId id="287" r:id="rId4"/>
    <p:sldId id="256" r:id="rId5"/>
    <p:sldId id="292" r:id="rId6"/>
    <p:sldId id="306" r:id="rId7"/>
    <p:sldId id="319" r:id="rId8"/>
    <p:sldId id="315" r:id="rId9"/>
    <p:sldId id="320" r:id="rId10"/>
    <p:sldId id="330" r:id="rId11"/>
    <p:sldId id="321" r:id="rId12"/>
    <p:sldId id="322" r:id="rId13"/>
    <p:sldId id="331" r:id="rId14"/>
    <p:sldId id="324" r:id="rId15"/>
    <p:sldId id="325" r:id="rId16"/>
    <p:sldId id="332" r:id="rId17"/>
    <p:sldId id="327" r:id="rId18"/>
    <p:sldId id="329" r:id="rId19"/>
    <p:sldId id="333" r:id="rId20"/>
    <p:sldId id="30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reate Trigger" id="{A3A2B0AB-762C-4281-AA7B-EF7E134E0DC4}">
          <p14:sldIdLst>
            <p14:sldId id="256"/>
            <p14:sldId id="292"/>
            <p14:sldId id="306"/>
            <p14:sldId id="319"/>
            <p14:sldId id="315"/>
            <p14:sldId id="320"/>
            <p14:sldId id="330"/>
            <p14:sldId id="321"/>
            <p14:sldId id="322"/>
            <p14:sldId id="331"/>
            <p14:sldId id="324"/>
            <p14:sldId id="325"/>
            <p14:sldId id="332"/>
            <p14:sldId id="327"/>
            <p14:sldId id="329"/>
            <p14:sldId id="333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BF"/>
    <a:srgbClr val="E46C0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90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14F6-3F9A-43ED-BCC2-4547CC5017BD}" type="datetimeFigureOut">
              <a:rPr lang="en-SG" smtClean="0"/>
              <a:t>4/4/2019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3AEF4-C65E-439A-8D62-70C2FAA91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"/>
          <p:cNvSpPr/>
          <p:nvPr/>
        </p:nvSpPr>
        <p:spPr>
          <a:xfrm>
            <a:off x="5791200" y="10668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4" name="existingTriggerShape"/>
          <p:cNvSpPr/>
          <p:nvPr/>
        </p:nvSpPr>
        <p:spPr>
          <a:xfrm>
            <a:off x="2209800" y="47244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existingCalloutShape"/>
          <p:cNvSpPr/>
          <p:nvPr/>
        </p:nvSpPr>
        <p:spPr>
          <a:xfrm>
            <a:off x="38862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Existing Callout</a:t>
            </a:r>
            <a:endParaRPr lang="en-SG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1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"/>
          <p:cNvSpPr/>
          <p:nvPr/>
        </p:nvSpPr>
        <p:spPr>
          <a:xfrm>
            <a:off x="5791200" y="10668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4" name="existingTriggerShape"/>
          <p:cNvSpPr/>
          <p:nvPr/>
        </p:nvSpPr>
        <p:spPr>
          <a:xfrm>
            <a:off x="2209800" y="47244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existingCalloutShape"/>
          <p:cNvSpPr/>
          <p:nvPr/>
        </p:nvSpPr>
        <p:spPr>
          <a:xfrm>
            <a:off x="38862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Existing Callout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679950" y="53594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Trigger: </a:t>
            </a:r>
            <a:r>
              <a:rPr lang="en-US" dirty="0" smtClean="0"/>
              <a:t>Select multiple normal shape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the normal shapes</a:t>
            </a:r>
            <a:endParaRPr lang="en-US" dirty="0"/>
          </a:p>
          <a:p>
            <a:r>
              <a:rPr lang="en-US" dirty="0" smtClean="0"/>
              <a:t>Click ‘Create </a:t>
            </a:r>
            <a:r>
              <a:rPr lang="en-US" dirty="0" smtClean="0"/>
              <a:t>Trigger for </a:t>
            </a:r>
            <a:r>
              <a:rPr lang="en-US" dirty="0" smtClean="0"/>
              <a:t>Shape’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98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6"/>
          <p:cNvSpPr/>
          <p:nvPr/>
        </p:nvSpPr>
        <p:spPr>
          <a:xfrm>
            <a:off x="1219200" y="3124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6" name="normalShape5"/>
          <p:cNvSpPr/>
          <p:nvPr/>
        </p:nvSpPr>
        <p:spPr>
          <a:xfrm>
            <a:off x="2854687" y="3124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7" name="normalShape4"/>
          <p:cNvSpPr/>
          <p:nvPr/>
        </p:nvSpPr>
        <p:spPr>
          <a:xfrm>
            <a:off x="3306262" y="4648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9" name="normalShape3"/>
          <p:cNvSpPr/>
          <p:nvPr/>
        </p:nvSpPr>
        <p:spPr>
          <a:xfrm>
            <a:off x="4578904" y="1993091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0" name="normalShape2"/>
          <p:cNvSpPr/>
          <p:nvPr/>
        </p:nvSpPr>
        <p:spPr>
          <a:xfrm>
            <a:off x="4899302" y="4062381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1" name="normalShape1"/>
          <p:cNvSpPr/>
          <p:nvPr/>
        </p:nvSpPr>
        <p:spPr>
          <a:xfrm>
            <a:off x="6071964" y="37338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48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6"/>
          <p:cNvSpPr/>
          <p:nvPr/>
        </p:nvSpPr>
        <p:spPr>
          <a:xfrm>
            <a:off x="1219200" y="3124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6" name="normalShape5"/>
          <p:cNvSpPr/>
          <p:nvPr/>
        </p:nvSpPr>
        <p:spPr>
          <a:xfrm>
            <a:off x="2854687" y="3124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7" name="normalShape4"/>
          <p:cNvSpPr/>
          <p:nvPr/>
        </p:nvSpPr>
        <p:spPr>
          <a:xfrm>
            <a:off x="3306262" y="4648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9" name="normalShape3"/>
          <p:cNvSpPr/>
          <p:nvPr/>
        </p:nvSpPr>
        <p:spPr>
          <a:xfrm>
            <a:off x="4578904" y="1993091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0" name="normalShape2"/>
          <p:cNvSpPr/>
          <p:nvPr/>
        </p:nvSpPr>
        <p:spPr>
          <a:xfrm>
            <a:off x="4899302" y="4062381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1" name="normalShape1"/>
          <p:cNvSpPr/>
          <p:nvPr/>
        </p:nvSpPr>
        <p:spPr>
          <a:xfrm>
            <a:off x="6071964" y="37338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2" name="Oval 1"/>
          <p:cNvSpPr/>
          <p:nvPr/>
        </p:nvSpPr>
        <p:spPr>
          <a:xfrm>
            <a:off x="1974850" y="51562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10337" y="51562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061912" y="66802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34554" y="4025091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54952" y="6094381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27614" y="57658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8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Trigger: </a:t>
            </a:r>
            <a:r>
              <a:rPr lang="en-US" dirty="0" smtClean="0"/>
              <a:t>Select multiple shape of any type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the shapes (consists of normal, existing tooltip and existing callouts)</a:t>
            </a:r>
            <a:endParaRPr lang="en-US" dirty="0"/>
          </a:p>
          <a:p>
            <a:r>
              <a:rPr lang="en-US" dirty="0" smtClean="0"/>
              <a:t>Click ‘Create </a:t>
            </a:r>
            <a:r>
              <a:rPr lang="en-US" dirty="0" smtClean="0"/>
              <a:t>Trigger for </a:t>
            </a:r>
            <a:r>
              <a:rPr lang="en-US" dirty="0" smtClean="0"/>
              <a:t>Shape’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17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lect_normalShape6"/>
          <p:cNvSpPr/>
          <p:nvPr/>
        </p:nvSpPr>
        <p:spPr>
          <a:xfrm>
            <a:off x="381000" y="1981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6" name="select_normalShape5"/>
          <p:cNvSpPr/>
          <p:nvPr/>
        </p:nvSpPr>
        <p:spPr>
          <a:xfrm>
            <a:off x="457200" y="4572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7" name="select_normalShape4"/>
          <p:cNvSpPr/>
          <p:nvPr/>
        </p:nvSpPr>
        <p:spPr>
          <a:xfrm>
            <a:off x="2560371" y="4796764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9" name="select_normalShape3"/>
          <p:cNvSpPr/>
          <p:nvPr/>
        </p:nvSpPr>
        <p:spPr>
          <a:xfrm>
            <a:off x="1645971" y="3048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0" name="select_normalShape2"/>
          <p:cNvSpPr/>
          <p:nvPr/>
        </p:nvSpPr>
        <p:spPr>
          <a:xfrm>
            <a:off x="3749142" y="3048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1" name="select_normalShape1"/>
          <p:cNvSpPr/>
          <p:nvPr/>
        </p:nvSpPr>
        <p:spPr>
          <a:xfrm>
            <a:off x="4953000" y="4572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2" name="select_existingTriggerShape3"/>
          <p:cNvSpPr/>
          <p:nvPr/>
        </p:nvSpPr>
        <p:spPr>
          <a:xfrm>
            <a:off x="5847710" y="4191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" name="select_existingCalloutShape2"/>
          <p:cNvSpPr/>
          <p:nvPr/>
        </p:nvSpPr>
        <p:spPr>
          <a:xfrm>
            <a:off x="6019800" y="23622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4" name="select_existingCalloutShape1"/>
          <p:cNvSpPr/>
          <p:nvPr/>
        </p:nvSpPr>
        <p:spPr>
          <a:xfrm>
            <a:off x="3967003" y="2481188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select_existingTriggerShape2"/>
          <p:cNvSpPr/>
          <p:nvPr/>
        </p:nvSpPr>
        <p:spPr>
          <a:xfrm>
            <a:off x="7425366" y="48768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2" name="select_existingTriggerShape1"/>
          <p:cNvSpPr/>
          <p:nvPr/>
        </p:nvSpPr>
        <p:spPr>
          <a:xfrm>
            <a:off x="7239000" y="5590514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rgbClr val="FFFFFF"/>
                </a:solidFill>
              </a:rPr>
              <a:t>?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13" name="select_existingCalloutShape5"/>
          <p:cNvSpPr/>
          <p:nvPr/>
        </p:nvSpPr>
        <p:spPr>
          <a:xfrm>
            <a:off x="1875467" y="22987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4" name="select_existingCalloutShape4"/>
          <p:cNvSpPr/>
          <p:nvPr/>
        </p:nvSpPr>
        <p:spPr>
          <a:xfrm>
            <a:off x="6781800" y="3341357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5" name="select_existingCalloutShape3"/>
          <p:cNvSpPr/>
          <p:nvPr/>
        </p:nvSpPr>
        <p:spPr>
          <a:xfrm>
            <a:off x="609600" y="38735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1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  <p:bldP spid="3" grpId="0" animBg="1"/>
      <p:bldP spid="3" grpId="1" animBg="1"/>
      <p:bldP spid="4" grpId="0" animBg="1"/>
      <p:bldP spid="4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lect_normalShape6"/>
          <p:cNvSpPr/>
          <p:nvPr/>
        </p:nvSpPr>
        <p:spPr>
          <a:xfrm>
            <a:off x="381000" y="19812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6" name="select_normalShape5"/>
          <p:cNvSpPr/>
          <p:nvPr/>
        </p:nvSpPr>
        <p:spPr>
          <a:xfrm>
            <a:off x="457200" y="4572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7" name="select_normalShape4"/>
          <p:cNvSpPr/>
          <p:nvPr/>
        </p:nvSpPr>
        <p:spPr>
          <a:xfrm>
            <a:off x="2560371" y="4796764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9" name="select_normalShape3"/>
          <p:cNvSpPr/>
          <p:nvPr/>
        </p:nvSpPr>
        <p:spPr>
          <a:xfrm>
            <a:off x="1645971" y="3048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0" name="select_normalShape2"/>
          <p:cNvSpPr/>
          <p:nvPr/>
        </p:nvSpPr>
        <p:spPr>
          <a:xfrm>
            <a:off x="3749142" y="3048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11" name="select_normalShape1"/>
          <p:cNvSpPr/>
          <p:nvPr/>
        </p:nvSpPr>
        <p:spPr>
          <a:xfrm>
            <a:off x="4953000" y="45720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2" name="select_existingTriggerShape3"/>
          <p:cNvSpPr/>
          <p:nvPr/>
        </p:nvSpPr>
        <p:spPr>
          <a:xfrm>
            <a:off x="5847710" y="4191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" name="select_existingCalloutShape2"/>
          <p:cNvSpPr/>
          <p:nvPr/>
        </p:nvSpPr>
        <p:spPr>
          <a:xfrm>
            <a:off x="6019800" y="23622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4" name="select_existingCalloutShape1"/>
          <p:cNvSpPr/>
          <p:nvPr/>
        </p:nvSpPr>
        <p:spPr>
          <a:xfrm>
            <a:off x="3967003" y="2481188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select_existingTriggerShape2"/>
          <p:cNvSpPr/>
          <p:nvPr/>
        </p:nvSpPr>
        <p:spPr>
          <a:xfrm>
            <a:off x="7425366" y="48768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2" name="select_existingTriggerShape1"/>
          <p:cNvSpPr/>
          <p:nvPr/>
        </p:nvSpPr>
        <p:spPr>
          <a:xfrm>
            <a:off x="7239000" y="5590514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rgbClr val="FFFFFF"/>
                </a:solidFill>
              </a:rPr>
              <a:t>?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13" name="select_existingCalloutShape5"/>
          <p:cNvSpPr/>
          <p:nvPr/>
        </p:nvSpPr>
        <p:spPr>
          <a:xfrm>
            <a:off x="1875467" y="22987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4" name="select_existingCalloutShape4"/>
          <p:cNvSpPr/>
          <p:nvPr/>
        </p:nvSpPr>
        <p:spPr>
          <a:xfrm>
            <a:off x="6781800" y="3341357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5" name="select_existingCalloutShape3"/>
          <p:cNvSpPr/>
          <p:nvPr/>
        </p:nvSpPr>
        <p:spPr>
          <a:xfrm>
            <a:off x="609600" y="38735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36650" y="40132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212850" y="6604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16021" y="6828765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01621" y="508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04792" y="508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708650" y="6604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847710" y="46355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13550" y="37592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60753" y="3878188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25366" y="53213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39000" y="6035014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669217" y="36957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575550" y="4738357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403350" y="52705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7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7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2" grpId="0" animBg="1"/>
      <p:bldP spid="2" grpId="1" animBg="1"/>
      <p:bldP spid="3" grpId="0" animBg="1"/>
      <p:bldP spid="3" grpId="1" animBg="1"/>
      <p:bldP spid="3" grpId="2" animBg="1"/>
      <p:bldP spid="3" grpId="3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6C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  <a:solidFill>
            <a:srgbClr val="E46C0A"/>
          </a:solidFill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Create </a:t>
            </a:r>
            <a:r>
              <a:rPr lang="en-US" sz="7200" dirty="0" smtClean="0">
                <a:solidFill>
                  <a:schemeClr val="bg1"/>
                </a:solidFill>
              </a:rPr>
              <a:t>Trigger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Trigger: </a:t>
            </a:r>
            <a:r>
              <a:rPr lang="en-US" dirty="0" smtClean="0"/>
              <a:t>Select Normal Shape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normal shape</a:t>
            </a:r>
          </a:p>
          <a:p>
            <a:r>
              <a:rPr lang="en-US" dirty="0" smtClean="0"/>
              <a:t>Click ‘Create </a:t>
            </a:r>
            <a:r>
              <a:rPr lang="en-US" dirty="0" smtClean="0"/>
              <a:t>Trigger for </a:t>
            </a:r>
            <a:r>
              <a:rPr lang="en-US" dirty="0" smtClean="0"/>
              <a:t>Shape’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"/>
          <p:cNvSpPr/>
          <p:nvPr/>
        </p:nvSpPr>
        <p:spPr>
          <a:xfrm>
            <a:off x="1371600" y="24384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98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"/>
          <p:cNvSpPr/>
          <p:nvPr/>
        </p:nvSpPr>
        <p:spPr>
          <a:xfrm>
            <a:off x="1371600" y="24384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3" name="Oval 2"/>
          <p:cNvSpPr/>
          <p:nvPr/>
        </p:nvSpPr>
        <p:spPr>
          <a:xfrm>
            <a:off x="2393950" y="52324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Trigger: </a:t>
            </a:r>
            <a:r>
              <a:rPr lang="en-US" dirty="0" smtClean="0"/>
              <a:t>Select existing trigger shape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trigger Shape</a:t>
            </a:r>
          </a:p>
          <a:p>
            <a:r>
              <a:rPr lang="en-US" dirty="0" smtClean="0"/>
              <a:t>Click ‘Create </a:t>
            </a:r>
            <a:r>
              <a:rPr lang="en-US" dirty="0" smtClean="0"/>
              <a:t>Trigger for </a:t>
            </a:r>
            <a:r>
              <a:rPr lang="en-US" dirty="0" smtClean="0"/>
              <a:t>Shape’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37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"/>
          <p:cNvSpPr/>
          <p:nvPr/>
        </p:nvSpPr>
        <p:spPr>
          <a:xfrm>
            <a:off x="5791200" y="10668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4" name="existingTriggerShape"/>
          <p:cNvSpPr/>
          <p:nvPr/>
        </p:nvSpPr>
        <p:spPr>
          <a:xfrm>
            <a:off x="2209800" y="47244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existingCalloutShape"/>
          <p:cNvSpPr/>
          <p:nvPr/>
        </p:nvSpPr>
        <p:spPr>
          <a:xfrm>
            <a:off x="38862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Existing Callout</a:t>
            </a:r>
            <a:endParaRPr lang="en-SG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rmalShape"/>
          <p:cNvSpPr/>
          <p:nvPr/>
        </p:nvSpPr>
        <p:spPr>
          <a:xfrm>
            <a:off x="5791200" y="1066800"/>
            <a:ext cx="1828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Shape</a:t>
            </a:r>
            <a:endParaRPr lang="en-SG" dirty="0"/>
          </a:p>
        </p:txBody>
      </p:sp>
      <p:sp>
        <p:nvSpPr>
          <p:cNvPr id="4" name="existingTriggerShape"/>
          <p:cNvSpPr/>
          <p:nvPr/>
        </p:nvSpPr>
        <p:spPr>
          <a:xfrm>
            <a:off x="2209800" y="47244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existingCalloutShape"/>
          <p:cNvSpPr/>
          <p:nvPr/>
        </p:nvSpPr>
        <p:spPr>
          <a:xfrm>
            <a:off x="38862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Existing Callout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209800" y="51689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Trigger: </a:t>
            </a:r>
            <a:r>
              <a:rPr lang="en-US" dirty="0" smtClean="0"/>
              <a:t>Select existing callout shape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callout Shape</a:t>
            </a:r>
          </a:p>
          <a:p>
            <a:r>
              <a:rPr lang="en-US" dirty="0" smtClean="0"/>
              <a:t>Click ‘Create </a:t>
            </a:r>
            <a:r>
              <a:rPr lang="en-US" dirty="0" smtClean="0"/>
              <a:t>Trigger for </a:t>
            </a:r>
            <a:r>
              <a:rPr lang="en-US" dirty="0" smtClean="0"/>
              <a:t>Shape’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81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248</Words>
  <Application>Microsoft Office PowerPoint</Application>
  <PresentationFormat>On-screen Show (4:3)</PresentationFormat>
  <Paragraphs>87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Create Trigger</vt:lpstr>
      <vt:lpstr>Create Trigger: Select Normal Shape</vt:lpstr>
      <vt:lpstr>PowerPoint Presentation</vt:lpstr>
      <vt:lpstr>PowerPoint Presentation</vt:lpstr>
      <vt:lpstr>Create Trigger: Select existing trigger shape</vt:lpstr>
      <vt:lpstr>PowerPoint Presentation</vt:lpstr>
      <vt:lpstr>PowerPoint Presentation</vt:lpstr>
      <vt:lpstr>Create Trigger: Select existing callout shape</vt:lpstr>
      <vt:lpstr>PowerPoint Presentation</vt:lpstr>
      <vt:lpstr>PowerPoint Presentation</vt:lpstr>
      <vt:lpstr>Create Trigger: Select multiple normal shape</vt:lpstr>
      <vt:lpstr>PowerPoint Presentation</vt:lpstr>
      <vt:lpstr>PowerPoint Presentation</vt:lpstr>
      <vt:lpstr>Create Trigger: Select multiple shape of any type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Bryan</cp:lastModifiedBy>
  <cp:revision>103</cp:revision>
  <dcterms:created xsi:type="dcterms:W3CDTF">2014-01-22T00:01:33Z</dcterms:created>
  <dcterms:modified xsi:type="dcterms:W3CDTF">2019-04-03T16:41:47Z</dcterms:modified>
</cp:coreProperties>
</file>