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ckwell Extra Bold" panose="02060903040505020403" pitchFamily="18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82" d="100"/>
          <a:sy n="82" d="100"/>
        </p:scale>
        <p:origin x="915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91"/>
          <p:cNvSpPr/>
          <p:nvPr/>
        </p:nvSpPr>
        <p:spPr>
          <a:xfrm>
            <a:off x="3189415" y="1555696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3261241" y="144248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menu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Help</a:t>
            </a:r>
            <a:endParaRPr lang="en-SG" sz="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936102" y="4859788"/>
            <a:ext cx="838200" cy="838200"/>
            <a:chOff x="6222994" y="236010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lowchart: Connector 62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26702" y="4859788"/>
            <a:ext cx="838200" cy="838200"/>
            <a:chOff x="7213594" y="2360100"/>
            <a:chExt cx="838200" cy="838200"/>
          </a:xfrm>
        </p:grpSpPr>
        <p:sp>
          <p:nvSpPr>
            <p:cNvPr id="65" name="Rectangle 64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70" name="Flowchart: Process 6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7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17302" y="4859788"/>
            <a:ext cx="838200" cy="838200"/>
            <a:chOff x="8204194" y="236010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Connector 85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050774" y="5868737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875908" y="5868737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128324" y="5936090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grpSp>
        <p:nvGrpSpPr>
          <p:cNvPr id="91" name="Group 3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1"/>
          <p:cNvSpPr/>
          <p:nvPr/>
        </p:nvSpPr>
        <p:spPr>
          <a:xfrm>
            <a:off x="1089061" y="1571890"/>
            <a:ext cx="523983" cy="526859"/>
          </a:xfrm>
          <a:prstGeom prst="ellipse">
            <a:avLst/>
          </a:prstGeom>
          <a:noFill/>
          <a:ln w="381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125929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00" name="Group 3"/>
          <p:cNvGrpSpPr/>
          <p:nvPr/>
        </p:nvGrpSpPr>
        <p:grpSpPr>
          <a:xfrm>
            <a:off x="1964129" y="1442485"/>
            <a:ext cx="838200" cy="838200"/>
            <a:chOff x="1002575" y="1231726"/>
            <a:chExt cx="838200" cy="838200"/>
          </a:xfrm>
        </p:grpSpPr>
        <p:sp>
          <p:nvSpPr>
            <p:cNvPr id="10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158503" y="144968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15" name="Group 3"/>
          <p:cNvGrpSpPr/>
          <p:nvPr/>
        </p:nvGrpSpPr>
        <p:grpSpPr>
          <a:xfrm>
            <a:off x="3066867" y="1435282"/>
            <a:ext cx="838200" cy="838200"/>
            <a:chOff x="1002575" y="1231726"/>
            <a:chExt cx="838200" cy="838200"/>
          </a:xfrm>
        </p:grpSpPr>
        <p:sp>
          <p:nvSpPr>
            <p:cNvPr id="117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91"/>
          <p:cNvSpPr/>
          <p:nvPr/>
        </p:nvSpPr>
        <p:spPr>
          <a:xfrm>
            <a:off x="4216904" y="1539967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4291967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30" name="Group 3"/>
          <p:cNvGrpSpPr/>
          <p:nvPr/>
        </p:nvGrpSpPr>
        <p:grpSpPr>
          <a:xfrm>
            <a:off x="4094356" y="1442485"/>
            <a:ext cx="838200" cy="838200"/>
            <a:chOff x="1002575" y="1231726"/>
            <a:chExt cx="838200" cy="838200"/>
          </a:xfrm>
        </p:grpSpPr>
        <p:sp>
          <p:nvSpPr>
            <p:cNvPr id="13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76082" y="383386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Guide</a:t>
            </a:r>
            <a:endParaRPr lang="en-SG" sz="800" dirty="0"/>
          </a:p>
        </p:txBody>
      </p:sp>
      <p:sp>
        <p:nvSpPr>
          <p:cNvPr id="7" name="Scroll: Vertical 6"/>
          <p:cNvSpPr/>
          <p:nvPr/>
        </p:nvSpPr>
        <p:spPr>
          <a:xfrm flipH="1" flipV="1">
            <a:off x="2250401" y="3283076"/>
            <a:ext cx="497912" cy="550788"/>
          </a:xfrm>
          <a:prstGeom prst="verticalScroll">
            <a:avLst/>
          </a:prstGeom>
          <a:solidFill>
            <a:srgbClr val="F7964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roll: Horizontal 7"/>
          <p:cNvSpPr/>
          <p:nvPr/>
        </p:nvSpPr>
        <p:spPr>
          <a:xfrm>
            <a:off x="1054298" y="2551087"/>
            <a:ext cx="558746" cy="505106"/>
          </a:xfrm>
          <a:prstGeom prst="horizontalScroll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52670" y="4448214"/>
            <a:ext cx="211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214297" y="383386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Tutorial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479268" y="3833864"/>
            <a:ext cx="126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 / Feedback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3481" y="5401055"/>
            <a:ext cx="126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2376" y="4751219"/>
            <a:ext cx="335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62208" y="4758394"/>
            <a:ext cx="335348" cy="830997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36789" y="4758394"/>
            <a:ext cx="335348" cy="83099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</a:t>
            </a:r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3747992" y="3288610"/>
            <a:ext cx="692727" cy="482996"/>
            <a:chOff x="7300914" y="2545581"/>
            <a:chExt cx="685800" cy="399170"/>
          </a:xfrm>
          <a:solidFill>
            <a:srgbClr val="0070C0"/>
          </a:solidFill>
        </p:grpSpPr>
        <p:sp>
          <p:nvSpPr>
            <p:cNvPr id="161" name="Flowchart: Process 160"/>
            <p:cNvSpPr/>
            <p:nvPr/>
          </p:nvSpPr>
          <p:spPr>
            <a:xfrm>
              <a:off x="7300914" y="2545581"/>
              <a:ext cx="685800" cy="399170"/>
            </a:xfrm>
            <a:prstGeom prst="flowChartProcess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0" b="1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 Black" pitchFamily="34" charset="0"/>
              </a:endParaRPr>
            </a:p>
          </p:txBody>
        </p:sp>
        <p:sp>
          <p:nvSpPr>
            <p:cNvPr id="162" name="Freeform 25"/>
            <p:cNvSpPr/>
            <p:nvPr/>
          </p:nvSpPr>
          <p:spPr>
            <a:xfrm>
              <a:off x="7300915" y="2545582"/>
              <a:ext cx="685798" cy="230956"/>
            </a:xfrm>
            <a:custGeom>
              <a:avLst/>
              <a:gdLst>
                <a:gd name="connsiteX0" fmla="*/ 0 w 685800"/>
                <a:gd name="connsiteY0" fmla="*/ 0 h 228600"/>
                <a:gd name="connsiteX1" fmla="*/ 345281 w 685800"/>
                <a:gd name="connsiteY1" fmla="*/ 228600 h 228600"/>
                <a:gd name="connsiteX2" fmla="*/ 685800 w 6858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228600">
                  <a:moveTo>
                    <a:pt x="0" y="0"/>
                  </a:moveTo>
                  <a:lnTo>
                    <a:pt x="345281" y="228600"/>
                  </a:lnTo>
                  <a:lnTo>
                    <a:pt x="685800" y="0"/>
                  </a:lnTo>
                </a:path>
              </a:pathLst>
            </a:custGeom>
            <a:grpFill/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V="1">
              <a:off x="7300915" y="2717059"/>
              <a:ext cx="242886" cy="227692"/>
            </a:xfrm>
            <a:prstGeom prst="line">
              <a:avLst/>
            </a:prstGeom>
            <a:grpFill/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743828" y="2717059"/>
              <a:ext cx="242886" cy="227692"/>
            </a:xfrm>
            <a:prstGeom prst="line">
              <a:avLst/>
            </a:prstGeom>
            <a:grpFill/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7" name="Rectangle 4"/>
          <p:cNvSpPr/>
          <p:nvPr/>
        </p:nvSpPr>
        <p:spPr>
          <a:xfrm>
            <a:off x="1478476" y="4892423"/>
            <a:ext cx="497764" cy="501644"/>
          </a:xfrm>
          <a:prstGeom prst="ellipse">
            <a:avLst/>
          </a:prstGeom>
          <a:noFill/>
          <a:ln w="5715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560063" y="4727746"/>
            <a:ext cx="335348" cy="830997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179524" y="3164936"/>
            <a:ext cx="449124" cy="526805"/>
            <a:chOff x="6050774" y="2324289"/>
            <a:chExt cx="922593" cy="1082165"/>
          </a:xfrm>
          <a:solidFill>
            <a:srgbClr val="F79646"/>
          </a:solidFill>
        </p:grpSpPr>
        <p:sp>
          <p:nvSpPr>
            <p:cNvPr id="170" name="Rectangle: Folded Corner 169"/>
            <p:cNvSpPr/>
            <p:nvPr/>
          </p:nvSpPr>
          <p:spPr>
            <a:xfrm>
              <a:off x="6283929" y="2493533"/>
              <a:ext cx="689438" cy="912921"/>
            </a:xfrm>
            <a:prstGeom prst="foldedCorner">
              <a:avLst>
                <a:gd name="adj" fmla="val 34973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Folded Corner 14"/>
            <p:cNvSpPr/>
            <p:nvPr/>
          </p:nvSpPr>
          <p:spPr>
            <a:xfrm>
              <a:off x="6050774" y="2324289"/>
              <a:ext cx="689438" cy="953266"/>
            </a:xfrm>
            <a:prstGeom prst="foldedCorner">
              <a:avLst>
                <a:gd name="adj" fmla="val 50000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Freeform: Shape 172"/>
          <p:cNvSpPr/>
          <p:nvPr/>
        </p:nvSpPr>
        <p:spPr>
          <a:xfrm>
            <a:off x="361991" y="3439039"/>
            <a:ext cx="239977" cy="423261"/>
          </a:xfrm>
          <a:custGeom>
            <a:avLst/>
            <a:gdLst>
              <a:gd name="connsiteX0" fmla="*/ 621612 w 621612"/>
              <a:gd name="connsiteY0" fmla="*/ 886289 h 891757"/>
              <a:gd name="connsiteX1" fmla="*/ 621612 w 621612"/>
              <a:gd name="connsiteY1" fmla="*/ 891757 h 891757"/>
              <a:gd name="connsiteX2" fmla="*/ 620637 w 621612"/>
              <a:gd name="connsiteY2" fmla="*/ 891757 h 891757"/>
              <a:gd name="connsiteX3" fmla="*/ 0 w 621612"/>
              <a:gd name="connsiteY3" fmla="*/ 886289 h 891757"/>
              <a:gd name="connsiteX4" fmla="*/ 975 w 621612"/>
              <a:gd name="connsiteY4" fmla="*/ 891757 h 891757"/>
              <a:gd name="connsiteX5" fmla="*/ 0 w 621612"/>
              <a:gd name="connsiteY5" fmla="*/ 891757 h 891757"/>
              <a:gd name="connsiteX6" fmla="*/ 310806 w 621612"/>
              <a:gd name="connsiteY6" fmla="*/ 0 h 891757"/>
              <a:gd name="connsiteX7" fmla="*/ 621612 w 621612"/>
              <a:gd name="connsiteY7" fmla="*/ 175673 h 891757"/>
              <a:gd name="connsiteX8" fmla="*/ 621612 w 621612"/>
              <a:gd name="connsiteY8" fmla="*/ 886289 h 891757"/>
              <a:gd name="connsiteX9" fmla="*/ 310806 w 621612"/>
              <a:gd name="connsiteY9" fmla="*/ 710616 h 891757"/>
              <a:gd name="connsiteX10" fmla="*/ 0 w 621612"/>
              <a:gd name="connsiteY10" fmla="*/ 886289 h 891757"/>
              <a:gd name="connsiteX11" fmla="*/ 0 w 621612"/>
              <a:gd name="connsiteY11" fmla="*/ 175673 h 891757"/>
              <a:gd name="connsiteX12" fmla="*/ 310806 w 621612"/>
              <a:gd name="connsiteY12" fmla="*/ 0 h 89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12" h="891757">
                <a:moveTo>
                  <a:pt x="621612" y="886289"/>
                </a:moveTo>
                <a:lnTo>
                  <a:pt x="621612" y="891757"/>
                </a:lnTo>
                <a:lnTo>
                  <a:pt x="620637" y="891757"/>
                </a:lnTo>
                <a:close/>
                <a:moveTo>
                  <a:pt x="0" y="886289"/>
                </a:moveTo>
                <a:lnTo>
                  <a:pt x="975" y="891757"/>
                </a:lnTo>
                <a:lnTo>
                  <a:pt x="0" y="891757"/>
                </a:lnTo>
                <a:close/>
                <a:moveTo>
                  <a:pt x="310806" y="0"/>
                </a:moveTo>
                <a:cubicBezTo>
                  <a:pt x="482459" y="0"/>
                  <a:pt x="621612" y="78651"/>
                  <a:pt x="621612" y="175673"/>
                </a:cubicBezTo>
                <a:lnTo>
                  <a:pt x="621612" y="886289"/>
                </a:lnTo>
                <a:cubicBezTo>
                  <a:pt x="621612" y="789267"/>
                  <a:pt x="482459" y="710616"/>
                  <a:pt x="310806" y="710616"/>
                </a:cubicBezTo>
                <a:cubicBezTo>
                  <a:pt x="139153" y="710616"/>
                  <a:pt x="0" y="789267"/>
                  <a:pt x="0" y="886289"/>
                </a:cubicBezTo>
                <a:lnTo>
                  <a:pt x="0" y="175673"/>
                </a:lnTo>
                <a:cubicBezTo>
                  <a:pt x="0" y="78651"/>
                  <a:pt x="139153" y="0"/>
                  <a:pt x="310806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/>
          <p:cNvSpPr/>
          <p:nvPr/>
        </p:nvSpPr>
        <p:spPr>
          <a:xfrm>
            <a:off x="601968" y="3432980"/>
            <a:ext cx="239977" cy="423261"/>
          </a:xfrm>
          <a:custGeom>
            <a:avLst/>
            <a:gdLst>
              <a:gd name="connsiteX0" fmla="*/ 621612 w 621612"/>
              <a:gd name="connsiteY0" fmla="*/ 886289 h 891757"/>
              <a:gd name="connsiteX1" fmla="*/ 621612 w 621612"/>
              <a:gd name="connsiteY1" fmla="*/ 891757 h 891757"/>
              <a:gd name="connsiteX2" fmla="*/ 620637 w 621612"/>
              <a:gd name="connsiteY2" fmla="*/ 891757 h 891757"/>
              <a:gd name="connsiteX3" fmla="*/ 0 w 621612"/>
              <a:gd name="connsiteY3" fmla="*/ 886289 h 891757"/>
              <a:gd name="connsiteX4" fmla="*/ 975 w 621612"/>
              <a:gd name="connsiteY4" fmla="*/ 891757 h 891757"/>
              <a:gd name="connsiteX5" fmla="*/ 0 w 621612"/>
              <a:gd name="connsiteY5" fmla="*/ 891757 h 891757"/>
              <a:gd name="connsiteX6" fmla="*/ 310806 w 621612"/>
              <a:gd name="connsiteY6" fmla="*/ 0 h 891757"/>
              <a:gd name="connsiteX7" fmla="*/ 621612 w 621612"/>
              <a:gd name="connsiteY7" fmla="*/ 175673 h 891757"/>
              <a:gd name="connsiteX8" fmla="*/ 621612 w 621612"/>
              <a:gd name="connsiteY8" fmla="*/ 886289 h 891757"/>
              <a:gd name="connsiteX9" fmla="*/ 310806 w 621612"/>
              <a:gd name="connsiteY9" fmla="*/ 710616 h 891757"/>
              <a:gd name="connsiteX10" fmla="*/ 0 w 621612"/>
              <a:gd name="connsiteY10" fmla="*/ 886289 h 891757"/>
              <a:gd name="connsiteX11" fmla="*/ 0 w 621612"/>
              <a:gd name="connsiteY11" fmla="*/ 175673 h 891757"/>
              <a:gd name="connsiteX12" fmla="*/ 310806 w 621612"/>
              <a:gd name="connsiteY12" fmla="*/ 0 h 89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12" h="891757">
                <a:moveTo>
                  <a:pt x="621612" y="886289"/>
                </a:moveTo>
                <a:lnTo>
                  <a:pt x="621612" y="891757"/>
                </a:lnTo>
                <a:lnTo>
                  <a:pt x="620637" y="891757"/>
                </a:lnTo>
                <a:close/>
                <a:moveTo>
                  <a:pt x="0" y="886289"/>
                </a:moveTo>
                <a:lnTo>
                  <a:pt x="975" y="891757"/>
                </a:lnTo>
                <a:lnTo>
                  <a:pt x="0" y="891757"/>
                </a:lnTo>
                <a:close/>
                <a:moveTo>
                  <a:pt x="310806" y="0"/>
                </a:moveTo>
                <a:cubicBezTo>
                  <a:pt x="482459" y="0"/>
                  <a:pt x="621612" y="78651"/>
                  <a:pt x="621612" y="175673"/>
                </a:cubicBezTo>
                <a:lnTo>
                  <a:pt x="621612" y="886289"/>
                </a:lnTo>
                <a:cubicBezTo>
                  <a:pt x="621612" y="789267"/>
                  <a:pt x="482459" y="710616"/>
                  <a:pt x="310806" y="710616"/>
                </a:cubicBezTo>
                <a:cubicBezTo>
                  <a:pt x="139153" y="710616"/>
                  <a:pt x="0" y="789267"/>
                  <a:pt x="0" y="886289"/>
                </a:cubicBezTo>
                <a:lnTo>
                  <a:pt x="0" y="175673"/>
                </a:lnTo>
                <a:cubicBezTo>
                  <a:pt x="0" y="78651"/>
                  <a:pt x="139153" y="0"/>
                  <a:pt x="310806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/>
          <p:cNvSpPr/>
          <p:nvPr/>
        </p:nvSpPr>
        <p:spPr>
          <a:xfrm>
            <a:off x="357863" y="3388010"/>
            <a:ext cx="488210" cy="395906"/>
          </a:xfrm>
          <a:custGeom>
            <a:avLst/>
            <a:gdLst>
              <a:gd name="connsiteX0" fmla="*/ 621612 w 1243224"/>
              <a:gd name="connsiteY0" fmla="*/ 899055 h 904523"/>
              <a:gd name="connsiteX1" fmla="*/ 621612 w 1243224"/>
              <a:gd name="connsiteY1" fmla="*/ 904523 h 904523"/>
              <a:gd name="connsiteX2" fmla="*/ 620637 w 1243224"/>
              <a:gd name="connsiteY2" fmla="*/ 904523 h 904523"/>
              <a:gd name="connsiteX3" fmla="*/ 0 w 1243224"/>
              <a:gd name="connsiteY3" fmla="*/ 899055 h 904523"/>
              <a:gd name="connsiteX4" fmla="*/ 975 w 1243224"/>
              <a:gd name="connsiteY4" fmla="*/ 904523 h 904523"/>
              <a:gd name="connsiteX5" fmla="*/ 0 w 1243224"/>
              <a:gd name="connsiteY5" fmla="*/ 904523 h 904523"/>
              <a:gd name="connsiteX6" fmla="*/ 1243224 w 1243224"/>
              <a:gd name="connsiteY6" fmla="*/ 886289 h 904523"/>
              <a:gd name="connsiteX7" fmla="*/ 1243224 w 1243224"/>
              <a:gd name="connsiteY7" fmla="*/ 891757 h 904523"/>
              <a:gd name="connsiteX8" fmla="*/ 1242249 w 1243224"/>
              <a:gd name="connsiteY8" fmla="*/ 891757 h 904523"/>
              <a:gd name="connsiteX9" fmla="*/ 932418 w 1243224"/>
              <a:gd name="connsiteY9" fmla="*/ 0 h 904523"/>
              <a:gd name="connsiteX10" fmla="*/ 1243224 w 1243224"/>
              <a:gd name="connsiteY10" fmla="*/ 175673 h 904523"/>
              <a:gd name="connsiteX11" fmla="*/ 1243224 w 1243224"/>
              <a:gd name="connsiteY11" fmla="*/ 886289 h 904523"/>
              <a:gd name="connsiteX12" fmla="*/ 932418 w 1243224"/>
              <a:gd name="connsiteY12" fmla="*/ 710616 h 904523"/>
              <a:gd name="connsiteX13" fmla="*/ 621612 w 1243224"/>
              <a:gd name="connsiteY13" fmla="*/ 886289 h 904523"/>
              <a:gd name="connsiteX14" fmla="*/ 622587 w 1243224"/>
              <a:gd name="connsiteY14" fmla="*/ 891757 h 904523"/>
              <a:gd name="connsiteX15" fmla="*/ 621612 w 1243224"/>
              <a:gd name="connsiteY15" fmla="*/ 891757 h 904523"/>
              <a:gd name="connsiteX16" fmla="*/ 621612 w 1243224"/>
              <a:gd name="connsiteY16" fmla="*/ 899055 h 904523"/>
              <a:gd name="connsiteX17" fmla="*/ 310806 w 1243224"/>
              <a:gd name="connsiteY17" fmla="*/ 723382 h 904523"/>
              <a:gd name="connsiteX18" fmla="*/ 0 w 1243224"/>
              <a:gd name="connsiteY18" fmla="*/ 899055 h 904523"/>
              <a:gd name="connsiteX19" fmla="*/ 0 w 1243224"/>
              <a:gd name="connsiteY19" fmla="*/ 188439 h 904523"/>
              <a:gd name="connsiteX20" fmla="*/ 310806 w 1243224"/>
              <a:gd name="connsiteY20" fmla="*/ 12766 h 904523"/>
              <a:gd name="connsiteX21" fmla="*/ 621612 w 1243224"/>
              <a:gd name="connsiteY21" fmla="*/ 188439 h 904523"/>
              <a:gd name="connsiteX22" fmla="*/ 621612 w 1243224"/>
              <a:gd name="connsiteY22" fmla="*/ 175673 h 904523"/>
              <a:gd name="connsiteX23" fmla="*/ 932418 w 1243224"/>
              <a:gd name="connsiteY23" fmla="*/ 0 h 90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43224" h="904523">
                <a:moveTo>
                  <a:pt x="621612" y="899055"/>
                </a:moveTo>
                <a:lnTo>
                  <a:pt x="621612" y="904523"/>
                </a:lnTo>
                <a:lnTo>
                  <a:pt x="620637" y="904523"/>
                </a:lnTo>
                <a:close/>
                <a:moveTo>
                  <a:pt x="0" y="899055"/>
                </a:moveTo>
                <a:lnTo>
                  <a:pt x="975" y="904523"/>
                </a:lnTo>
                <a:lnTo>
                  <a:pt x="0" y="904523"/>
                </a:lnTo>
                <a:close/>
                <a:moveTo>
                  <a:pt x="1243224" y="886289"/>
                </a:moveTo>
                <a:lnTo>
                  <a:pt x="1243224" y="891757"/>
                </a:lnTo>
                <a:lnTo>
                  <a:pt x="1242249" y="891757"/>
                </a:lnTo>
                <a:close/>
                <a:moveTo>
                  <a:pt x="932418" y="0"/>
                </a:moveTo>
                <a:cubicBezTo>
                  <a:pt x="1104071" y="0"/>
                  <a:pt x="1243224" y="78651"/>
                  <a:pt x="1243224" y="175673"/>
                </a:cubicBezTo>
                <a:lnTo>
                  <a:pt x="1243224" y="886289"/>
                </a:lnTo>
                <a:cubicBezTo>
                  <a:pt x="1243224" y="789267"/>
                  <a:pt x="1104071" y="710616"/>
                  <a:pt x="932418" y="710616"/>
                </a:cubicBezTo>
                <a:cubicBezTo>
                  <a:pt x="760765" y="710616"/>
                  <a:pt x="621612" y="789267"/>
                  <a:pt x="621612" y="886289"/>
                </a:cubicBezTo>
                <a:lnTo>
                  <a:pt x="622587" y="891757"/>
                </a:lnTo>
                <a:lnTo>
                  <a:pt x="621612" y="891757"/>
                </a:lnTo>
                <a:lnTo>
                  <a:pt x="621612" y="899055"/>
                </a:lnTo>
                <a:cubicBezTo>
                  <a:pt x="621612" y="802033"/>
                  <a:pt x="482459" y="723382"/>
                  <a:pt x="310806" y="723382"/>
                </a:cubicBezTo>
                <a:cubicBezTo>
                  <a:pt x="139153" y="723382"/>
                  <a:pt x="0" y="802033"/>
                  <a:pt x="0" y="899055"/>
                </a:cubicBezTo>
                <a:lnTo>
                  <a:pt x="0" y="188439"/>
                </a:lnTo>
                <a:cubicBezTo>
                  <a:pt x="0" y="91417"/>
                  <a:pt x="139153" y="12766"/>
                  <a:pt x="310806" y="12766"/>
                </a:cubicBezTo>
                <a:cubicBezTo>
                  <a:pt x="482459" y="12766"/>
                  <a:pt x="621612" y="91417"/>
                  <a:pt x="621612" y="188439"/>
                </a:cubicBezTo>
                <a:lnTo>
                  <a:pt x="621612" y="175673"/>
                </a:lnTo>
                <a:cubicBezTo>
                  <a:pt x="621612" y="78651"/>
                  <a:pt x="760765" y="0"/>
                  <a:pt x="932418" y="0"/>
                </a:cubicBezTo>
                <a:close/>
              </a:path>
            </a:pathLst>
          </a:custGeom>
          <a:solidFill>
            <a:srgbClr val="F7964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20294" y="3376533"/>
            <a:ext cx="721408" cy="530760"/>
            <a:chOff x="2616925" y="4478055"/>
            <a:chExt cx="1884882" cy="1386760"/>
          </a:xfrm>
        </p:grpSpPr>
        <p:sp>
          <p:nvSpPr>
            <p:cNvPr id="192" name="Freeform: Shape 191"/>
            <p:cNvSpPr/>
            <p:nvPr/>
          </p:nvSpPr>
          <p:spPr>
            <a:xfrm>
              <a:off x="2616925" y="4517335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2722759" y="4478055"/>
              <a:ext cx="1671393" cy="1194859"/>
            </a:xfrm>
            <a:custGeom>
              <a:avLst/>
              <a:gdLst>
                <a:gd name="connsiteX0" fmla="*/ 294567 w 1884882"/>
                <a:gd name="connsiteY0" fmla="*/ 0 h 1347480"/>
                <a:gd name="connsiteX1" fmla="*/ 843880 w 1884882"/>
                <a:gd name="connsiteY1" fmla="*/ 112534 h 1347480"/>
                <a:gd name="connsiteX2" fmla="*/ 937774 w 1884882"/>
                <a:gd name="connsiteY2" fmla="*/ 168817 h 1347480"/>
                <a:gd name="connsiteX3" fmla="*/ 937774 w 1884882"/>
                <a:gd name="connsiteY3" fmla="*/ 173159 h 1347480"/>
                <a:gd name="connsiteX4" fmla="*/ 945528 w 1884882"/>
                <a:gd name="connsiteY4" fmla="*/ 173159 h 1347480"/>
                <a:gd name="connsiteX5" fmla="*/ 945528 w 1884882"/>
                <a:gd name="connsiteY5" fmla="*/ 180362 h 1347480"/>
                <a:gd name="connsiteX6" fmla="*/ 947108 w 1884882"/>
                <a:gd name="connsiteY6" fmla="*/ 180362 h 1347480"/>
                <a:gd name="connsiteX7" fmla="*/ 947108 w 1884882"/>
                <a:gd name="connsiteY7" fmla="*/ 176020 h 1347480"/>
                <a:gd name="connsiteX8" fmla="*/ 1041002 w 1884882"/>
                <a:gd name="connsiteY8" fmla="*/ 119737 h 1347480"/>
                <a:gd name="connsiteX9" fmla="*/ 1590315 w 1884882"/>
                <a:gd name="connsiteY9" fmla="*/ 7203 h 1347480"/>
                <a:gd name="connsiteX10" fmla="*/ 1746876 w 1884882"/>
                <a:gd name="connsiteY10" fmla="*/ 15009 h 1347480"/>
                <a:gd name="connsiteX11" fmla="*/ 1883280 w 1884882"/>
                <a:gd name="connsiteY11" fmla="*/ 35950 h 1347480"/>
                <a:gd name="connsiteX12" fmla="*/ 1883280 w 1884882"/>
                <a:gd name="connsiteY12" fmla="*/ 180362 h 1347480"/>
                <a:gd name="connsiteX13" fmla="*/ 1884882 w 1884882"/>
                <a:gd name="connsiteY13" fmla="*/ 180362 h 1347480"/>
                <a:gd name="connsiteX14" fmla="*/ 1884882 w 1884882"/>
                <a:gd name="connsiteY14" fmla="*/ 1210970 h 1347480"/>
                <a:gd name="connsiteX15" fmla="*/ 1882829 w 1884882"/>
                <a:gd name="connsiteY15" fmla="*/ 1210419 h 1347480"/>
                <a:gd name="connsiteX16" fmla="*/ 1580445 w 1884882"/>
                <a:gd name="connsiteY16" fmla="*/ 1180225 h 1347480"/>
                <a:gd name="connsiteX17" fmla="*/ 980993 w 1884882"/>
                <a:gd name="connsiteY17" fmla="*/ 1320043 h 1347480"/>
                <a:gd name="connsiteX18" fmla="*/ 939509 w 1884882"/>
                <a:gd name="connsiteY18" fmla="*/ 1347480 h 1347480"/>
                <a:gd name="connsiteX19" fmla="*/ 939354 w 1884882"/>
                <a:gd name="connsiteY19" fmla="*/ 1347480 h 1347480"/>
                <a:gd name="connsiteX20" fmla="*/ 939354 w 1884882"/>
                <a:gd name="connsiteY20" fmla="*/ 1336296 h 1347480"/>
                <a:gd name="connsiteX21" fmla="*/ 903889 w 1884882"/>
                <a:gd name="connsiteY21" fmla="*/ 1312840 h 1347480"/>
                <a:gd name="connsiteX22" fmla="*/ 304437 w 1884882"/>
                <a:gd name="connsiteY22" fmla="*/ 1173022 h 1347480"/>
                <a:gd name="connsiteX23" fmla="*/ 2054 w 1884882"/>
                <a:gd name="connsiteY23" fmla="*/ 1203216 h 1347480"/>
                <a:gd name="connsiteX24" fmla="*/ 0 w 1884882"/>
                <a:gd name="connsiteY24" fmla="*/ 1203767 h 1347480"/>
                <a:gd name="connsiteX25" fmla="*/ 0 w 1884882"/>
                <a:gd name="connsiteY25" fmla="*/ 173159 h 1347480"/>
                <a:gd name="connsiteX26" fmla="*/ 1603 w 1884882"/>
                <a:gd name="connsiteY26" fmla="*/ 173159 h 1347480"/>
                <a:gd name="connsiteX27" fmla="*/ 1603 w 1884882"/>
                <a:gd name="connsiteY27" fmla="*/ 28747 h 1347480"/>
                <a:gd name="connsiteX28" fmla="*/ 138006 w 1884882"/>
                <a:gd name="connsiteY28" fmla="*/ 7806 h 1347480"/>
                <a:gd name="connsiteX29" fmla="*/ 294567 w 1884882"/>
                <a:gd name="connsiteY29" fmla="*/ 0 h 13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84882" h="1347480">
                  <a:moveTo>
                    <a:pt x="294567" y="0"/>
                  </a:moveTo>
                  <a:cubicBezTo>
                    <a:pt x="509087" y="0"/>
                    <a:pt x="703299" y="43005"/>
                    <a:pt x="843880" y="112534"/>
                  </a:cubicBezTo>
                  <a:lnTo>
                    <a:pt x="937774" y="168817"/>
                  </a:lnTo>
                  <a:lnTo>
                    <a:pt x="937774" y="173159"/>
                  </a:lnTo>
                  <a:lnTo>
                    <a:pt x="945528" y="173159"/>
                  </a:lnTo>
                  <a:lnTo>
                    <a:pt x="945528" y="180362"/>
                  </a:lnTo>
                  <a:lnTo>
                    <a:pt x="947108" y="180362"/>
                  </a:lnTo>
                  <a:lnTo>
                    <a:pt x="947108" y="176020"/>
                  </a:lnTo>
                  <a:lnTo>
                    <a:pt x="1041002" y="119737"/>
                  </a:lnTo>
                  <a:cubicBezTo>
                    <a:pt x="1181583" y="50208"/>
                    <a:pt x="1375795" y="7203"/>
                    <a:pt x="1590315" y="7203"/>
                  </a:cubicBezTo>
                  <a:cubicBezTo>
                    <a:pt x="1643945" y="7203"/>
                    <a:pt x="1696305" y="9891"/>
                    <a:pt x="1746876" y="15009"/>
                  </a:cubicBezTo>
                  <a:lnTo>
                    <a:pt x="1883280" y="35950"/>
                  </a:lnTo>
                  <a:lnTo>
                    <a:pt x="1883280" y="180362"/>
                  </a:lnTo>
                  <a:lnTo>
                    <a:pt x="1884882" y="180362"/>
                  </a:lnTo>
                  <a:lnTo>
                    <a:pt x="1884882" y="1210970"/>
                  </a:lnTo>
                  <a:lnTo>
                    <a:pt x="1882829" y="1210419"/>
                  </a:lnTo>
                  <a:cubicBezTo>
                    <a:pt x="1789888" y="1190976"/>
                    <a:pt x="1687705" y="1180225"/>
                    <a:pt x="1580445" y="1180225"/>
                  </a:cubicBezTo>
                  <a:cubicBezTo>
                    <a:pt x="1339110" y="1180225"/>
                    <a:pt x="1123478" y="1234653"/>
                    <a:pt x="980993" y="1320043"/>
                  </a:cubicBezTo>
                  <a:lnTo>
                    <a:pt x="939509" y="1347480"/>
                  </a:lnTo>
                  <a:lnTo>
                    <a:pt x="939354" y="1347480"/>
                  </a:lnTo>
                  <a:lnTo>
                    <a:pt x="939354" y="1336296"/>
                  </a:lnTo>
                  <a:lnTo>
                    <a:pt x="903889" y="1312840"/>
                  </a:lnTo>
                  <a:cubicBezTo>
                    <a:pt x="761404" y="1227450"/>
                    <a:pt x="545772" y="1173022"/>
                    <a:pt x="304437" y="1173022"/>
                  </a:cubicBezTo>
                  <a:cubicBezTo>
                    <a:pt x="197177" y="1173022"/>
                    <a:pt x="94995" y="1183773"/>
                    <a:pt x="2054" y="1203216"/>
                  </a:cubicBezTo>
                  <a:lnTo>
                    <a:pt x="0" y="1203767"/>
                  </a:lnTo>
                  <a:lnTo>
                    <a:pt x="0" y="173159"/>
                  </a:lnTo>
                  <a:lnTo>
                    <a:pt x="1603" y="173159"/>
                  </a:lnTo>
                  <a:lnTo>
                    <a:pt x="1603" y="28747"/>
                  </a:lnTo>
                  <a:lnTo>
                    <a:pt x="138006" y="7806"/>
                  </a:lnTo>
                  <a:cubicBezTo>
                    <a:pt x="188577" y="2688"/>
                    <a:pt x="240937" y="0"/>
                    <a:pt x="294567" y="0"/>
                  </a:cubicBez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29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Arial</vt:lpstr>
      <vt:lpstr>Calibri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184</cp:revision>
  <dcterms:created xsi:type="dcterms:W3CDTF">2006-08-16T00:00:00Z</dcterms:created>
  <dcterms:modified xsi:type="dcterms:W3CDTF">2017-06-07T09:59:20Z</dcterms:modified>
</cp:coreProperties>
</file>