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0" d="100"/>
          <a:sy n="100" d="100"/>
        </p:scale>
        <p:origin x="-405" y="-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0800000">
            <a:off x="5992575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007206" y="3386700"/>
            <a:ext cx="428041" cy="423161"/>
            <a:chOff x="5001895" y="2362320"/>
            <a:chExt cx="428041" cy="423161"/>
          </a:xfrm>
        </p:grpSpPr>
        <p:sp>
          <p:nvSpPr>
            <p:cNvPr id="83" name="Rectangle 82"/>
            <p:cNvSpPr/>
            <p:nvPr/>
          </p:nvSpPr>
          <p:spPr>
            <a:xfrm>
              <a:off x="5002017" y="2362342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01895" y="2572539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16994" y="236232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 rot="10800000">
            <a:off x="4619159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4637745" y="3423028"/>
            <a:ext cx="336754" cy="336754"/>
          </a:xfrm>
          <a:prstGeom prst="ellipse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006314" y="2092524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8" name="Freeform: Shape 67"/>
          <p:cNvSpPr/>
          <p:nvPr/>
        </p:nvSpPr>
        <p:spPr>
          <a:xfrm rot="20184335">
            <a:off x="5927455" y="2074136"/>
            <a:ext cx="375864" cy="515097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763535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09" name="Rectangle: Folded Corner 108"/>
          <p:cNvSpPr/>
          <p:nvPr/>
        </p:nvSpPr>
        <p:spPr>
          <a:xfrm rot="10800000" flipH="1">
            <a:off x="6262236" y="2289167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1076119" y="1552453"/>
            <a:ext cx="549071" cy="549822"/>
            <a:chOff x="4180111" y="1375544"/>
            <a:chExt cx="549071" cy="549822"/>
          </a:xfrm>
        </p:grpSpPr>
        <p:grpSp>
          <p:nvGrpSpPr>
            <p:cNvPr id="119" name="Group 1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Folded Corner 121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F7964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943693" y="1414827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88257" y="1552453"/>
            <a:ext cx="549071" cy="549822"/>
            <a:chOff x="4180111" y="1375544"/>
            <a:chExt cx="549071" cy="5498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Folded Corner 137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4361227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3213" y="2679563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763535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361227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69" name="Rectangle 68"/>
          <p:cNvSpPr/>
          <p:nvPr/>
        </p:nvSpPr>
        <p:spPr>
          <a:xfrm rot="10800000">
            <a:off x="4614893" y="2072813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614892" y="2140966"/>
            <a:ext cx="549072" cy="4196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Folded Corner 70"/>
          <p:cNvSpPr/>
          <p:nvPr/>
        </p:nvSpPr>
        <p:spPr>
          <a:xfrm rot="10800000" flipH="1">
            <a:off x="4835930" y="2269456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0800000">
            <a:off x="7470679" y="209123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5" name="Rectangle: Folded Corner 74"/>
          <p:cNvSpPr/>
          <p:nvPr/>
        </p:nvSpPr>
        <p:spPr>
          <a:xfrm rot="10800000" flipH="1">
            <a:off x="7606644" y="219705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/>
          <p:cNvSpPr/>
          <p:nvPr/>
        </p:nvSpPr>
        <p:spPr>
          <a:xfrm rot="10800000" flipH="1">
            <a:off x="4875201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/>
          <p:cNvSpPr/>
          <p:nvPr/>
        </p:nvSpPr>
        <p:spPr>
          <a:xfrm rot="10800000" flipH="1">
            <a:off x="6249743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23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170</cp:revision>
  <dcterms:created xsi:type="dcterms:W3CDTF">2006-08-16T00:00:00Z</dcterms:created>
  <dcterms:modified xsi:type="dcterms:W3CDTF">2017-06-07T08:34:09Z</dcterms:modified>
</cp:coreProperties>
</file>