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64" r:id="rId2"/>
    <p:sldId id="272" r:id="rId3"/>
    <p:sldId id="266" r:id="rId4"/>
    <p:sldId id="267" r:id="rId5"/>
    <p:sldId id="268" r:id="rId6"/>
    <p:sldId id="269" r:id="rId7"/>
    <p:sldId id="270" r:id="rId8"/>
    <p:sldId id="265" r:id="rId9"/>
  </p:sldIdLst>
  <p:sldSz cx="9144000" cy="6858000" type="screen4x3"/>
  <p:notesSz cx="6858000" cy="9144000"/>
  <p:embeddedFontLst>
    <p:embeddedFont>
      <p:font typeface="Gill Sans Ultra Bold" panose="020B0A02020104020203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ckwell Extra Bold" panose="02060903040505020403" pitchFamily="18" charset="0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589A"/>
    <a:srgbClr val="F79646"/>
    <a:srgbClr val="E46C0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73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Create spotlight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Cut out shape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Right-click and ‘save as picture’</a:t>
            </a:r>
            <a:endParaRPr lang="en-SG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Recreate spotlight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1244672" y="1407727"/>
            <a:ext cx="37187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/>
              <a:t>Zoom Lab</a:t>
            </a:r>
            <a:endParaRPr lang="en-SG" sz="300" dirty="0"/>
          </a:p>
        </p:txBody>
      </p:sp>
      <p:sp>
        <p:nvSpPr>
          <p:cNvPr id="166" name="Rectangle 5"/>
          <p:cNvSpPr/>
          <p:nvPr/>
        </p:nvSpPr>
        <p:spPr>
          <a:xfrm>
            <a:off x="1639940" y="1250998"/>
            <a:ext cx="89937" cy="178376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1342966" y="1277641"/>
            <a:ext cx="126488" cy="118985"/>
            <a:chOff x="1342966" y="1277641"/>
            <a:chExt cx="126488" cy="118985"/>
          </a:xfrm>
        </p:grpSpPr>
        <p:sp>
          <p:nvSpPr>
            <p:cNvPr id="190" name="Freeform 189"/>
            <p:cNvSpPr/>
            <p:nvPr/>
          </p:nvSpPr>
          <p:spPr>
            <a:xfrm>
              <a:off x="1342966" y="1277641"/>
              <a:ext cx="126488" cy="118985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1583" y="1317702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389651" y="115970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12700">
                  <a:noFill/>
                </a:ln>
                <a:solidFill>
                  <a:srgbClr val="0070C0"/>
                </a:solidFill>
                <a:latin typeface="Rockwell Extra Bold" pitchFamily="18" charset="0"/>
              </a:rPr>
              <a:t>?</a:t>
            </a:r>
            <a:endParaRPr lang="en-SG" b="1" dirty="0">
              <a:ln w="12700">
                <a:noFill/>
              </a:ln>
              <a:solidFill>
                <a:srgbClr val="0070C0"/>
              </a:solidFill>
              <a:latin typeface="Rockwell Extra Bold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98474" y="1246087"/>
            <a:ext cx="184722" cy="168885"/>
            <a:chOff x="2810342" y="1283407"/>
            <a:chExt cx="131733" cy="120439"/>
          </a:xfrm>
        </p:grpSpPr>
        <p:sp>
          <p:nvSpPr>
            <p:cNvPr id="217" name="Rectangle 216"/>
            <p:cNvSpPr/>
            <p:nvPr/>
          </p:nvSpPr>
          <p:spPr>
            <a:xfrm>
              <a:off x="2838155" y="1283407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824090" y="1307045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810342" y="1329191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4524" y="1241883"/>
            <a:ext cx="166083" cy="154363"/>
            <a:chOff x="3064524" y="1241883"/>
            <a:chExt cx="166083" cy="154363"/>
          </a:xfrm>
        </p:grpSpPr>
        <p:sp>
          <p:nvSpPr>
            <p:cNvPr id="214" name="Oval 213"/>
            <p:cNvSpPr/>
            <p:nvPr/>
          </p:nvSpPr>
          <p:spPr>
            <a:xfrm>
              <a:off x="3064524" y="1241883"/>
              <a:ext cx="150164" cy="15016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1" name="Flowchart: Connector 41"/>
            <p:cNvSpPr/>
            <p:nvPr/>
          </p:nvSpPr>
          <p:spPr>
            <a:xfrm>
              <a:off x="3090405" y="1269293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F2F2F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lowchart: Connector 41"/>
            <p:cNvSpPr/>
            <p:nvPr/>
          </p:nvSpPr>
          <p:spPr>
            <a:xfrm rot="771170">
              <a:off x="3145076" y="1307483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428483" y="4572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Minimized Icons</a:t>
            </a:r>
            <a:endParaRPr lang="en-SG" dirty="0"/>
          </a:p>
        </p:txBody>
      </p:sp>
      <p:sp>
        <p:nvSpPr>
          <p:cNvPr id="223" name="TextBox 222"/>
          <p:cNvSpPr txBox="1"/>
          <p:nvPr/>
        </p:nvSpPr>
        <p:spPr>
          <a:xfrm>
            <a:off x="1485585" y="1403846"/>
            <a:ext cx="399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Narrations Lab</a:t>
            </a:r>
            <a:endParaRPr lang="en-SG" sz="3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772438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Captions Lab</a:t>
            </a:r>
            <a:endParaRPr lang="en-SG" sz="3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059643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Highlight Lab</a:t>
            </a:r>
            <a:endParaRPr lang="en-SG" sz="300" dirty="0"/>
          </a:p>
        </p:txBody>
      </p:sp>
      <p:sp>
        <p:nvSpPr>
          <p:cNvPr id="226" name="TextBox 225"/>
          <p:cNvSpPr txBox="1"/>
          <p:nvPr/>
        </p:nvSpPr>
        <p:spPr>
          <a:xfrm>
            <a:off x="2352480" y="1407144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Help</a:t>
            </a:r>
            <a:endParaRPr lang="en-SG" sz="300" dirty="0"/>
          </a:p>
        </p:txBody>
      </p:sp>
      <p:sp>
        <p:nvSpPr>
          <p:cNvPr id="227" name="TextBox 226"/>
          <p:cNvSpPr txBox="1"/>
          <p:nvPr/>
        </p:nvSpPr>
        <p:spPr>
          <a:xfrm>
            <a:off x="2682625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More Labs</a:t>
            </a:r>
            <a:endParaRPr lang="en-SG" sz="3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962430" y="1398373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Crop Lab</a:t>
            </a:r>
            <a:endParaRPr lang="en-SG" sz="300" dirty="0"/>
          </a:p>
        </p:txBody>
      </p:sp>
      <p:grpSp>
        <p:nvGrpSpPr>
          <p:cNvPr id="5" name="Group 4"/>
          <p:cNvGrpSpPr/>
          <p:nvPr/>
        </p:nvGrpSpPr>
        <p:grpSpPr>
          <a:xfrm>
            <a:off x="1875882" y="1248295"/>
            <a:ext cx="205174" cy="194001"/>
            <a:chOff x="1875882" y="1248295"/>
            <a:chExt cx="205174" cy="194001"/>
          </a:xfrm>
        </p:grpSpPr>
        <p:sp>
          <p:nvSpPr>
            <p:cNvPr id="33" name="Rectangle 32"/>
            <p:cNvSpPr/>
            <p:nvPr/>
          </p:nvSpPr>
          <p:spPr>
            <a:xfrm>
              <a:off x="1885720" y="1248841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140"/>
            <p:cNvSpPr>
              <a:spLocks noChangeAspect="1"/>
            </p:cNvSpPr>
            <p:nvPr/>
          </p:nvSpPr>
          <p:spPr>
            <a:xfrm rot="4632386">
              <a:off x="1908881" y="1248295"/>
              <a:ext cx="132835" cy="132835"/>
            </a:xfrm>
            <a:prstGeom prst="rightArrow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875882" y="1396577"/>
              <a:ext cx="205174" cy="45719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62847" y="1265401"/>
            <a:ext cx="198456" cy="149571"/>
            <a:chOff x="3644773" y="1069336"/>
            <a:chExt cx="741789" cy="559070"/>
          </a:xfrm>
        </p:grpSpPr>
        <p:sp>
          <p:nvSpPr>
            <p:cNvPr id="42" name="Rectangle 41"/>
            <p:cNvSpPr/>
            <p:nvPr/>
          </p:nvSpPr>
          <p:spPr>
            <a:xfrm>
              <a:off x="3644773" y="1069336"/>
              <a:ext cx="741789" cy="55907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768102" y="1150174"/>
              <a:ext cx="522208" cy="64354"/>
              <a:chOff x="3370502" y="2494280"/>
              <a:chExt cx="522207" cy="64353"/>
            </a:xfrm>
          </p:grpSpPr>
          <p:sp>
            <p:nvSpPr>
              <p:cNvPr id="51" name="Rounded Rectangle 182"/>
              <p:cNvSpPr/>
              <p:nvPr/>
            </p:nvSpPr>
            <p:spPr>
              <a:xfrm>
                <a:off x="3483859" y="2494280"/>
                <a:ext cx="408850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183"/>
              <p:cNvSpPr/>
              <p:nvPr/>
            </p:nvSpPr>
            <p:spPr>
              <a:xfrm>
                <a:off x="3370502" y="2494280"/>
                <a:ext cx="51086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770965" y="1498199"/>
              <a:ext cx="522208" cy="64354"/>
              <a:chOff x="3373366" y="2880398"/>
              <a:chExt cx="522207" cy="64353"/>
            </a:xfrm>
          </p:grpSpPr>
          <p:sp>
            <p:nvSpPr>
              <p:cNvPr id="49" name="Rounded Rectangle 178"/>
              <p:cNvSpPr/>
              <p:nvPr/>
            </p:nvSpPr>
            <p:spPr>
              <a:xfrm>
                <a:off x="3486723" y="2880398"/>
                <a:ext cx="408850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179"/>
              <p:cNvSpPr/>
              <p:nvPr/>
            </p:nvSpPr>
            <p:spPr>
              <a:xfrm>
                <a:off x="3373366" y="2880398"/>
                <a:ext cx="51086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3644773" y="1276075"/>
              <a:ext cx="741789" cy="15282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771309" y="1324173"/>
              <a:ext cx="522208" cy="64354"/>
              <a:chOff x="3373711" y="2751692"/>
              <a:chExt cx="522207" cy="64353"/>
            </a:xfrm>
            <a:solidFill>
              <a:schemeClr val="bg1"/>
            </a:solidFill>
          </p:grpSpPr>
          <p:sp>
            <p:nvSpPr>
              <p:cNvPr id="47" name="Rounded Rectangle 180"/>
              <p:cNvSpPr/>
              <p:nvPr/>
            </p:nvSpPr>
            <p:spPr>
              <a:xfrm>
                <a:off x="3487068" y="2751692"/>
                <a:ext cx="408850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181"/>
              <p:cNvSpPr/>
              <p:nvPr/>
            </p:nvSpPr>
            <p:spPr>
              <a:xfrm>
                <a:off x="3373711" y="2751692"/>
                <a:ext cx="51086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388322" y="1206098"/>
            <a:ext cx="228600" cy="228600"/>
            <a:chOff x="3388322" y="1206098"/>
            <a:chExt cx="228600" cy="228600"/>
          </a:xfrm>
        </p:grpSpPr>
        <p:sp>
          <p:nvSpPr>
            <p:cNvPr id="58" name="Rectangle 57"/>
            <p:cNvSpPr/>
            <p:nvPr/>
          </p:nvSpPr>
          <p:spPr>
            <a:xfrm>
              <a:off x="3388322" y="1206098"/>
              <a:ext cx="228600" cy="22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0" name="Flowchart: Connector 59"/>
            <p:cNvSpPr/>
            <p:nvPr/>
          </p:nvSpPr>
          <p:spPr>
            <a:xfrm rot="5400000">
              <a:off x="3420969" y="1235237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1" name="Flowchart: Connector 60"/>
            <p:cNvSpPr/>
            <p:nvPr/>
          </p:nvSpPr>
          <p:spPr>
            <a:xfrm rot="18937352">
              <a:off x="3555557" y="1293338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 98"/>
            <p:cNvSpPr/>
            <p:nvPr/>
          </p:nvSpPr>
          <p:spPr>
            <a:xfrm>
              <a:off x="3479605" y="1235237"/>
              <a:ext cx="79416" cy="45719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9525" cap="rnd">
              <a:solidFill>
                <a:srgbClr val="0070C0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Freeform 122"/>
            <p:cNvSpPr/>
            <p:nvPr/>
          </p:nvSpPr>
          <p:spPr>
            <a:xfrm rot="685869">
              <a:off x="3475686" y="1334403"/>
              <a:ext cx="63861" cy="64613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9525" cap="rnd">
              <a:solidFill>
                <a:srgbClr val="0070C0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>
                <a:solidFill>
                  <a:schemeClr val="tx1"/>
                </a:solidFill>
              </a:endParaRPr>
            </a:p>
          </p:txBody>
        </p:sp>
        <p:sp>
          <p:nvSpPr>
            <p:cNvPr id="65" name="Flowchart: Connector 64"/>
            <p:cNvSpPr/>
            <p:nvPr/>
          </p:nvSpPr>
          <p:spPr>
            <a:xfrm rot="5400000">
              <a:off x="3421008" y="1369701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64310" y="1443949"/>
            <a:ext cx="48200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Animation Lab</a:t>
            </a:r>
            <a:endParaRPr lang="en-SG" sz="300" dirty="0"/>
          </a:p>
        </p:txBody>
      </p:sp>
    </p:spTree>
    <p:extLst>
      <p:ext uri="{BB962C8B-B14F-4D97-AF65-F5344CB8AC3E}">
        <p14:creationId xmlns:p14="http://schemas.microsoft.com/office/powerpoint/2010/main" val="278402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Lab</a:t>
            </a:r>
            <a:endParaRPr lang="en-SG" dirty="0"/>
          </a:p>
        </p:txBody>
      </p:sp>
      <p:sp>
        <p:nvSpPr>
          <p:cNvPr id="213" name="Rectangle 212"/>
          <p:cNvSpPr/>
          <p:nvPr/>
        </p:nvSpPr>
        <p:spPr>
          <a:xfrm>
            <a:off x="1599599" y="11741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Colors Lab</a:t>
            </a:r>
            <a:endParaRPr lang="en-SG" sz="800" dirty="0"/>
          </a:p>
        </p:txBody>
      </p:sp>
      <p:sp>
        <p:nvSpPr>
          <p:cNvPr id="215" name="Rectangle 4"/>
          <p:cNvSpPr/>
          <p:nvPr/>
        </p:nvSpPr>
        <p:spPr>
          <a:xfrm rot="16200000">
            <a:off x="1668554" y="1247306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073177" y="1233140"/>
            <a:ext cx="282242" cy="315901"/>
          </a:xfrm>
          <a:custGeom>
            <a:avLst/>
            <a:gdLst>
              <a:gd name="connsiteX0" fmla="*/ 0 w 266700"/>
              <a:gd name="connsiteY0" fmla="*/ 23813 h 302419"/>
              <a:gd name="connsiteX1" fmla="*/ 259556 w 266700"/>
              <a:gd name="connsiteY1" fmla="*/ 302419 h 302419"/>
              <a:gd name="connsiteX2" fmla="*/ 266700 w 266700"/>
              <a:gd name="connsiteY2" fmla="*/ 0 h 302419"/>
              <a:gd name="connsiteX3" fmla="*/ 0 w 266700"/>
              <a:gd name="connsiteY3" fmla="*/ 23813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02419">
                <a:moveTo>
                  <a:pt x="0" y="23813"/>
                </a:moveTo>
                <a:lnTo>
                  <a:pt x="259556" y="302419"/>
                </a:lnTo>
                <a:lnTo>
                  <a:pt x="266700" y="0"/>
                </a:lnTo>
                <a:lnTo>
                  <a:pt x="0" y="23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 rot="2832674">
            <a:off x="1822358" y="1313672"/>
            <a:ext cx="354223" cy="575756"/>
            <a:chOff x="2833184" y="5597530"/>
            <a:chExt cx="354106" cy="575566"/>
          </a:xfrm>
        </p:grpSpPr>
        <p:sp>
          <p:nvSpPr>
            <p:cNvPr id="216" name="Rounded Rectangle 215"/>
            <p:cNvSpPr/>
            <p:nvPr/>
          </p:nvSpPr>
          <p:spPr>
            <a:xfrm>
              <a:off x="2833184" y="5833301"/>
              <a:ext cx="354106" cy="339795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33184" y="5597530"/>
              <a:ext cx="354106" cy="23080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Manual Input 68"/>
            <p:cNvSpPr/>
            <p:nvPr/>
          </p:nvSpPr>
          <p:spPr>
            <a:xfrm>
              <a:off x="2833184" y="5657689"/>
              <a:ext cx="354106" cy="1756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Colors 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Save, load, clear, reload, apply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Shapes Lab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3" name="[TextBox 40]"/>
          <p:cNvSpPr txBox="1"/>
          <p:nvPr/>
        </p:nvSpPr>
        <p:spPr>
          <a:xfrm>
            <a:off x="1114965" y="3545828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to custom shapes</a:t>
            </a:r>
            <a:endParaRPr lang="en-SG" sz="11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270075" y="2900531"/>
            <a:ext cx="414783" cy="418250"/>
            <a:chOff x="1270075" y="2900531"/>
            <a:chExt cx="414783" cy="418250"/>
          </a:xfrm>
        </p:grpSpPr>
        <p:sp>
          <p:nvSpPr>
            <p:cNvPr id="80" name="Right Arrow 79"/>
            <p:cNvSpPr>
              <a:spLocks noChangeAspect="1"/>
            </p:cNvSpPr>
            <p:nvPr/>
          </p:nvSpPr>
          <p:spPr>
            <a:xfrm>
              <a:off x="1270075" y="290053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>
              <a:off x="1348985" y="296477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1295196" y="302876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1398940" y="307228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1650" y="2911671"/>
            <a:ext cx="414783" cy="418250"/>
            <a:chOff x="2441650" y="2911671"/>
            <a:chExt cx="414783" cy="418250"/>
          </a:xfrm>
        </p:grpSpPr>
        <p:sp>
          <p:nvSpPr>
            <p:cNvPr id="99" name="Right Arrow 98"/>
            <p:cNvSpPr>
              <a:spLocks noChangeAspect="1"/>
            </p:cNvSpPr>
            <p:nvPr/>
          </p:nvSpPr>
          <p:spPr>
            <a:xfrm flipH="1">
              <a:off x="2441650" y="291167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[TextBox 40]"/>
          <p:cNvSpPr txBox="1"/>
          <p:nvPr/>
        </p:nvSpPr>
        <p:spPr>
          <a:xfrm>
            <a:off x="2353547" y="362202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to slide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8746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Effects Lab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Make transparent</a:t>
            </a:r>
          </a:p>
        </p:txBody>
      </p:sp>
      <p:grpSp>
        <p:nvGrpSpPr>
          <p:cNvPr id="6" name="Group 5"/>
          <p:cNvGrpSpPr/>
          <p:nvPr/>
        </p:nvGrpSpPr>
        <p:grpSpPr>
          <a:xfrm rot="19309737">
            <a:off x="1055944" y="1716648"/>
            <a:ext cx="451729" cy="125057"/>
            <a:chOff x="4341446" y="3824908"/>
            <a:chExt cx="580645" cy="91227"/>
          </a:xfrm>
        </p:grpSpPr>
        <p:sp>
          <p:nvSpPr>
            <p:cNvPr id="5" name="Rectangle 4"/>
            <p:cNvSpPr/>
            <p:nvPr/>
          </p:nvSpPr>
          <p:spPr>
            <a:xfrm>
              <a:off x="4341446" y="3824908"/>
              <a:ext cx="387077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1683" y="3825073"/>
              <a:ext cx="150408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5-Point Star 35"/>
          <p:cNvSpPr/>
          <p:nvPr/>
        </p:nvSpPr>
        <p:spPr>
          <a:xfrm>
            <a:off x="1214564" y="1400625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1497932" y="1697507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1487436" y="1427269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41649" y="2903641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2580713" y="3048048"/>
              <a:ext cx="247269" cy="24546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 flipH="1">
              <a:off x="2445459" y="2907861"/>
              <a:ext cx="310670" cy="294714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98986" y="2939525"/>
            <a:ext cx="420624" cy="420624"/>
            <a:chOff x="3998986" y="2939525"/>
            <a:chExt cx="420624" cy="420624"/>
          </a:xfrm>
        </p:grpSpPr>
        <p:sp>
          <p:nvSpPr>
            <p:cNvPr id="7" name="Rectangle 6"/>
            <p:cNvSpPr/>
            <p:nvPr/>
          </p:nvSpPr>
          <p:spPr>
            <a:xfrm>
              <a:off x="3998986" y="2939525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18417818">
              <a:off x="4020366" y="3185982"/>
              <a:ext cx="260626" cy="8706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077940" y="2976524"/>
              <a:ext cx="292608" cy="29031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6" y="3679410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recolor remainder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3220" y="3032114"/>
            <a:ext cx="420624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[TextBox 40]"/>
          <p:cNvSpPr txBox="1"/>
          <p:nvPr/>
        </p:nvSpPr>
        <p:spPr>
          <a:xfrm>
            <a:off x="6248576" y="3715451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Blur remainder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2120" y="2996073"/>
            <a:ext cx="420624" cy="420624"/>
            <a:chOff x="5362120" y="2996073"/>
            <a:chExt cx="420624" cy="420624"/>
          </a:xfrm>
        </p:grpSpPr>
        <p:sp>
          <p:nvSpPr>
            <p:cNvPr id="40" name="Rectangle 39"/>
            <p:cNvSpPr/>
            <p:nvPr/>
          </p:nvSpPr>
          <p:spPr>
            <a:xfrm>
              <a:off x="5362120" y="299607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6691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8135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68366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69811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6691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68135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68366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9811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425148" y="3057355"/>
              <a:ext cx="303120" cy="236323"/>
            </a:xfrm>
            <a:prstGeom prst="triangle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54" y="3036276"/>
            <a:ext cx="4143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Isosceles Triangle 88"/>
          <p:cNvSpPr/>
          <p:nvPr/>
        </p:nvSpPr>
        <p:spPr>
          <a:xfrm>
            <a:off x="6616917" y="3109551"/>
            <a:ext cx="303120" cy="236323"/>
          </a:xfrm>
          <a:prstGeom prst="triangl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83288" y="3029989"/>
            <a:ext cx="420624" cy="420624"/>
            <a:chOff x="5466561" y="4940328"/>
            <a:chExt cx="420624" cy="420624"/>
          </a:xfrm>
        </p:grpSpPr>
        <p:grpSp>
          <p:nvGrpSpPr>
            <p:cNvPr id="41" name="Group 40"/>
            <p:cNvGrpSpPr/>
            <p:nvPr/>
          </p:nvGrpSpPr>
          <p:grpSpPr>
            <a:xfrm>
              <a:off x="5466561" y="4940328"/>
              <a:ext cx="420624" cy="420624"/>
              <a:chOff x="5362120" y="2996073"/>
              <a:chExt cx="420624" cy="42062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362120" y="2996073"/>
                <a:ext cx="420624" cy="4206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366691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568135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468366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669811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366691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68135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468366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669811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Isosceles Triangle 1"/>
            <p:cNvSpPr>
              <a:spLocks/>
            </p:cNvSpPr>
            <p:nvPr/>
          </p:nvSpPr>
          <p:spPr>
            <a:xfrm>
              <a:off x="5502644" y="5001611"/>
              <a:ext cx="361950" cy="2490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2" name="Picture 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4" t="13611" r="4588" b="26284"/>
            <a:stretch/>
          </p:blipFill>
          <p:spPr bwMode="auto">
            <a:xfrm>
              <a:off x="5502644" y="5001611"/>
              <a:ext cx="361950" cy="249046"/>
            </a:xfrm>
            <a:prstGeom prst="triangl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[TextBox 40]"/>
          <p:cNvSpPr txBox="1"/>
          <p:nvPr/>
        </p:nvSpPr>
        <p:spPr>
          <a:xfrm>
            <a:off x="7473178" y="3698688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Frosted glass</a:t>
            </a:r>
          </a:p>
        </p:txBody>
      </p:sp>
    </p:spTree>
    <p:extLst>
      <p:ext uri="{BB962C8B-B14F-4D97-AF65-F5344CB8AC3E}">
        <p14:creationId xmlns:p14="http://schemas.microsoft.com/office/powerpoint/2010/main" val="374351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Agenda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Agenda Lab</a:t>
            </a:r>
            <a:endParaRPr lang="en-SG" sz="8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Text agenda</a:t>
            </a:r>
          </a:p>
        </p:txBody>
      </p: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Visual agenda 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5" y="3553489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Agenda sidebar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852524" y="674132"/>
            <a:ext cx="364724" cy="291189"/>
            <a:chOff x="2523142" y="1473476"/>
            <a:chExt cx="364724" cy="291189"/>
          </a:xfrm>
        </p:grpSpPr>
        <p:sp>
          <p:nvSpPr>
            <p:cNvPr id="49" name="Rectangle 48"/>
            <p:cNvSpPr/>
            <p:nvPr/>
          </p:nvSpPr>
          <p:spPr>
            <a:xfrm>
              <a:off x="2523142" y="1473476"/>
              <a:ext cx="225360" cy="1206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00794" y="1536986"/>
              <a:ext cx="287072" cy="227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accent6">
                      <a:lumMod val="75000"/>
                    </a:schemeClr>
                  </a:solidFill>
                  <a:latin typeface="Gill Sans Ultra Bold" panose="020B0A02020104020203" pitchFamily="34" charset="0"/>
                </a:rPr>
                <a:t>a</a:t>
              </a:r>
              <a:endParaRPr lang="en-SG" sz="6000" dirty="0">
                <a:solidFill>
                  <a:schemeClr val="accent6">
                    <a:lumMod val="75000"/>
                  </a:schemeClr>
                </a:solidFill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grpSp>
          <p:nvGrpSpPr>
            <p:cNvPr id="73" name="Group 72"/>
            <p:cNvGrpSpPr/>
            <p:nvPr/>
          </p:nvGrpSpPr>
          <p:grpSpPr>
            <a:xfrm>
              <a:off x="1002575" y="1231726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17" t="30045" r="31679" b="38469"/>
            <a:stretch/>
          </p:blipFill>
          <p:spPr bwMode="auto">
            <a:xfrm>
              <a:off x="1157458" y="1398413"/>
              <a:ext cx="52843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2393839" y="3153844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93254" y="2956078"/>
              <a:ext cx="317414" cy="77835"/>
              <a:chOff x="4263822" y="872837"/>
              <a:chExt cx="659160" cy="16163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493254" y="3080770"/>
              <a:ext cx="317414" cy="77835"/>
              <a:chOff x="4263822" y="872837"/>
              <a:chExt cx="659160" cy="16163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93254" y="3205462"/>
              <a:ext cx="317414" cy="77835"/>
              <a:chOff x="4263822" y="872837"/>
              <a:chExt cx="659160" cy="1616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353557" y="3132865"/>
            <a:ext cx="420624" cy="420624"/>
            <a:chOff x="5338476" y="3019143"/>
            <a:chExt cx="420624" cy="420624"/>
          </a:xfrm>
        </p:grpSpPr>
        <p:sp>
          <p:nvSpPr>
            <p:cNvPr id="86" name="Rectangle 85"/>
            <p:cNvSpPr/>
            <p:nvPr/>
          </p:nvSpPr>
          <p:spPr>
            <a:xfrm>
              <a:off x="5338476" y="301914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390081" y="3071581"/>
              <a:ext cx="317414" cy="319450"/>
              <a:chOff x="4263822" y="872837"/>
              <a:chExt cx="659160" cy="1570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94117" y="872837"/>
                <a:ext cx="428865" cy="4043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58501" y="3153845"/>
            <a:ext cx="420624" cy="420624"/>
            <a:chOff x="5377065" y="2946069"/>
            <a:chExt cx="420624" cy="420624"/>
          </a:xfrm>
        </p:grpSpPr>
        <p:sp>
          <p:nvSpPr>
            <p:cNvPr id="71" name="Rectangle 70"/>
            <p:cNvSpPr/>
            <p:nvPr/>
          </p:nvSpPr>
          <p:spPr>
            <a:xfrm>
              <a:off x="5377065" y="29460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5587376" y="3161142"/>
              <a:ext cx="151659" cy="1388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393048" y="2983562"/>
              <a:ext cx="167197" cy="15183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534823" y="4338037"/>
            <a:ext cx="420624" cy="420624"/>
            <a:chOff x="2134526" y="4470163"/>
            <a:chExt cx="420624" cy="420624"/>
          </a:xfrm>
        </p:grpSpPr>
        <p:sp>
          <p:nvSpPr>
            <p:cNvPr id="102" name="Rectangle 101"/>
            <p:cNvSpPr/>
            <p:nvPr/>
          </p:nvSpPr>
          <p:spPr>
            <a:xfrm>
              <a:off x="2134526" y="447016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2193232" y="4528869"/>
              <a:ext cx="303213" cy="303213"/>
            </a:xfrm>
            <a:custGeom>
              <a:avLst/>
              <a:gdLst>
                <a:gd name="T0" fmla="*/ 10791 w 11200"/>
                <a:gd name="T1" fmla="*/ 4785 h 11200"/>
                <a:gd name="T2" fmla="*/ 9681 w 11200"/>
                <a:gd name="T3" fmla="*/ 4600 h 11200"/>
                <a:gd name="T4" fmla="*/ 9330 w 11200"/>
                <a:gd name="T5" fmla="*/ 3661 h 11200"/>
                <a:gd name="T6" fmla="*/ 10040 w 11200"/>
                <a:gd name="T7" fmla="*/ 2780 h 11200"/>
                <a:gd name="T8" fmla="*/ 10025 w 11200"/>
                <a:gd name="T9" fmla="*/ 2147 h 11200"/>
                <a:gd name="T10" fmla="*/ 9584 w 11200"/>
                <a:gd name="T11" fmla="*/ 1650 h 11200"/>
                <a:gd name="T12" fmla="*/ 8956 w 11200"/>
                <a:gd name="T13" fmla="*/ 1560 h 11200"/>
                <a:gd name="T14" fmla="*/ 8007 w 11200"/>
                <a:gd name="T15" fmla="*/ 2157 h 11200"/>
                <a:gd name="T16" fmla="*/ 6607 w 11200"/>
                <a:gd name="T17" fmla="*/ 1525 h 11200"/>
                <a:gd name="T18" fmla="*/ 6422 w 11200"/>
                <a:gd name="T19" fmla="*/ 410 h 11200"/>
                <a:gd name="T20" fmla="*/ 5938 w 11200"/>
                <a:gd name="T21" fmla="*/ 0 h 11200"/>
                <a:gd name="T22" fmla="*/ 5273 w 11200"/>
                <a:gd name="T23" fmla="*/ 0 h 11200"/>
                <a:gd name="T24" fmla="*/ 4791 w 11200"/>
                <a:gd name="T25" fmla="*/ 410 h 11200"/>
                <a:gd name="T26" fmla="*/ 4604 w 11200"/>
                <a:gd name="T27" fmla="*/ 1525 h 11200"/>
                <a:gd name="T28" fmla="*/ 3426 w 11200"/>
                <a:gd name="T29" fmla="*/ 2015 h 11200"/>
                <a:gd name="T30" fmla="*/ 2524 w 11200"/>
                <a:gd name="T31" fmla="*/ 1371 h 11200"/>
                <a:gd name="T32" fmla="*/ 1893 w 11200"/>
                <a:gd name="T33" fmla="*/ 1423 h 11200"/>
                <a:gd name="T34" fmla="*/ 1423 w 11200"/>
                <a:gd name="T35" fmla="*/ 1893 h 11200"/>
                <a:gd name="T36" fmla="*/ 1371 w 11200"/>
                <a:gd name="T37" fmla="*/ 2524 h 11200"/>
                <a:gd name="T38" fmla="*/ 2017 w 11200"/>
                <a:gd name="T39" fmla="*/ 3428 h 11200"/>
                <a:gd name="T40" fmla="*/ 1531 w 11200"/>
                <a:gd name="T41" fmla="*/ 4597 h 11200"/>
                <a:gd name="T42" fmla="*/ 409 w 11200"/>
                <a:gd name="T43" fmla="*/ 4785 h 11200"/>
                <a:gd name="T44" fmla="*/ 0 w 11200"/>
                <a:gd name="T45" fmla="*/ 5268 h 11200"/>
                <a:gd name="T46" fmla="*/ 0 w 11200"/>
                <a:gd name="T47" fmla="*/ 5932 h 11200"/>
                <a:gd name="T48" fmla="*/ 409 w 11200"/>
                <a:gd name="T49" fmla="*/ 6416 h 11200"/>
                <a:gd name="T50" fmla="*/ 1531 w 11200"/>
                <a:gd name="T51" fmla="*/ 6603 h 11200"/>
                <a:gd name="T52" fmla="*/ 1903 w 11200"/>
                <a:gd name="T53" fmla="*/ 7580 h 11200"/>
                <a:gd name="T54" fmla="*/ 1196 w 11200"/>
                <a:gd name="T55" fmla="*/ 8456 h 11200"/>
                <a:gd name="T56" fmla="*/ 1211 w 11200"/>
                <a:gd name="T57" fmla="*/ 9089 h 11200"/>
                <a:gd name="T58" fmla="*/ 1652 w 11200"/>
                <a:gd name="T59" fmla="*/ 9585 h 11200"/>
                <a:gd name="T60" fmla="*/ 2279 w 11200"/>
                <a:gd name="T61" fmla="*/ 9675 h 11200"/>
                <a:gd name="T62" fmla="*/ 3242 w 11200"/>
                <a:gd name="T63" fmla="*/ 9070 h 11200"/>
                <a:gd name="T64" fmla="*/ 4604 w 11200"/>
                <a:gd name="T65" fmla="*/ 9675 h 11200"/>
                <a:gd name="T66" fmla="*/ 4791 w 11200"/>
                <a:gd name="T67" fmla="*/ 10791 h 11200"/>
                <a:gd name="T68" fmla="*/ 5273 w 11200"/>
                <a:gd name="T69" fmla="*/ 11200 h 11200"/>
                <a:gd name="T70" fmla="*/ 5938 w 11200"/>
                <a:gd name="T71" fmla="*/ 11200 h 11200"/>
                <a:gd name="T72" fmla="*/ 6422 w 11200"/>
                <a:gd name="T73" fmla="*/ 10791 h 11200"/>
                <a:gd name="T74" fmla="*/ 6608 w 11200"/>
                <a:gd name="T75" fmla="*/ 9675 h 11200"/>
                <a:gd name="T76" fmla="*/ 7772 w 11200"/>
                <a:gd name="T77" fmla="*/ 9194 h 11200"/>
                <a:gd name="T78" fmla="*/ 8712 w 11200"/>
                <a:gd name="T79" fmla="*/ 9865 h 11200"/>
                <a:gd name="T80" fmla="*/ 9343 w 11200"/>
                <a:gd name="T81" fmla="*/ 9813 h 11200"/>
                <a:gd name="T82" fmla="*/ 9813 w 11200"/>
                <a:gd name="T83" fmla="*/ 9343 h 11200"/>
                <a:gd name="T84" fmla="*/ 9864 w 11200"/>
                <a:gd name="T85" fmla="*/ 8712 h 11200"/>
                <a:gd name="T86" fmla="*/ 9195 w 11200"/>
                <a:gd name="T87" fmla="*/ 7774 h 11200"/>
                <a:gd name="T88" fmla="*/ 9681 w 11200"/>
                <a:gd name="T89" fmla="*/ 6601 h 11200"/>
                <a:gd name="T90" fmla="*/ 10791 w 11200"/>
                <a:gd name="T91" fmla="*/ 6416 h 11200"/>
                <a:gd name="T92" fmla="*/ 11200 w 11200"/>
                <a:gd name="T93" fmla="*/ 5932 h 11200"/>
                <a:gd name="T94" fmla="*/ 11200 w 11200"/>
                <a:gd name="T95" fmla="*/ 5268 h 11200"/>
                <a:gd name="T96" fmla="*/ 10791 w 11200"/>
                <a:gd name="T97" fmla="*/ 4785 h 11200"/>
                <a:gd name="T98" fmla="*/ 5618 w 11200"/>
                <a:gd name="T99" fmla="*/ 7700 h 11200"/>
                <a:gd name="T100" fmla="*/ 3518 w 11200"/>
                <a:gd name="T101" fmla="*/ 5600 h 11200"/>
                <a:gd name="T102" fmla="*/ 5618 w 11200"/>
                <a:gd name="T103" fmla="*/ 3500 h 11200"/>
                <a:gd name="T104" fmla="*/ 7718 w 11200"/>
                <a:gd name="T105" fmla="*/ 5600 h 11200"/>
                <a:gd name="T106" fmla="*/ 5618 w 11200"/>
                <a:gd name="T107" fmla="*/ 77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00" h="11200">
                  <a:moveTo>
                    <a:pt x="10791" y="4785"/>
                  </a:moveTo>
                  <a:lnTo>
                    <a:pt x="9681" y="4600"/>
                  </a:lnTo>
                  <a:cubicBezTo>
                    <a:pt x="9600" y="4270"/>
                    <a:pt x="9483" y="3955"/>
                    <a:pt x="9330" y="3661"/>
                  </a:cubicBezTo>
                  <a:lnTo>
                    <a:pt x="10040" y="2780"/>
                  </a:lnTo>
                  <a:cubicBezTo>
                    <a:pt x="10191" y="2594"/>
                    <a:pt x="10184" y="2326"/>
                    <a:pt x="10025" y="2147"/>
                  </a:cubicBezTo>
                  <a:lnTo>
                    <a:pt x="9584" y="1650"/>
                  </a:lnTo>
                  <a:cubicBezTo>
                    <a:pt x="9424" y="1471"/>
                    <a:pt x="9158" y="1433"/>
                    <a:pt x="8956" y="1560"/>
                  </a:cubicBezTo>
                  <a:lnTo>
                    <a:pt x="8007" y="2157"/>
                  </a:lnTo>
                  <a:cubicBezTo>
                    <a:pt x="7590" y="1865"/>
                    <a:pt x="7117" y="1650"/>
                    <a:pt x="6607" y="1525"/>
                  </a:cubicBezTo>
                  <a:lnTo>
                    <a:pt x="6422" y="410"/>
                  </a:lnTo>
                  <a:cubicBezTo>
                    <a:pt x="6383" y="173"/>
                    <a:pt x="6178" y="0"/>
                    <a:pt x="5938" y="0"/>
                  </a:cubicBezTo>
                  <a:lnTo>
                    <a:pt x="5273" y="0"/>
                  </a:lnTo>
                  <a:cubicBezTo>
                    <a:pt x="5034" y="0"/>
                    <a:pt x="4829" y="173"/>
                    <a:pt x="4791" y="410"/>
                  </a:cubicBezTo>
                  <a:lnTo>
                    <a:pt x="4604" y="1525"/>
                  </a:lnTo>
                  <a:cubicBezTo>
                    <a:pt x="4183" y="1629"/>
                    <a:pt x="3787" y="1795"/>
                    <a:pt x="3426" y="2015"/>
                  </a:cubicBezTo>
                  <a:lnTo>
                    <a:pt x="2524" y="1371"/>
                  </a:lnTo>
                  <a:cubicBezTo>
                    <a:pt x="2330" y="1232"/>
                    <a:pt x="2063" y="1254"/>
                    <a:pt x="1893" y="1423"/>
                  </a:cubicBezTo>
                  <a:lnTo>
                    <a:pt x="1423" y="1893"/>
                  </a:lnTo>
                  <a:cubicBezTo>
                    <a:pt x="1254" y="2063"/>
                    <a:pt x="1232" y="2330"/>
                    <a:pt x="1371" y="2524"/>
                  </a:cubicBezTo>
                  <a:lnTo>
                    <a:pt x="2017" y="3428"/>
                  </a:lnTo>
                  <a:cubicBezTo>
                    <a:pt x="1799" y="3786"/>
                    <a:pt x="1634" y="4179"/>
                    <a:pt x="1531" y="4597"/>
                  </a:cubicBezTo>
                  <a:lnTo>
                    <a:pt x="409" y="4785"/>
                  </a:lnTo>
                  <a:cubicBezTo>
                    <a:pt x="174" y="4824"/>
                    <a:pt x="0" y="5028"/>
                    <a:pt x="0" y="5268"/>
                  </a:cubicBezTo>
                  <a:lnTo>
                    <a:pt x="0" y="5932"/>
                  </a:lnTo>
                  <a:cubicBezTo>
                    <a:pt x="0" y="6172"/>
                    <a:pt x="174" y="6377"/>
                    <a:pt x="409" y="6416"/>
                  </a:cubicBezTo>
                  <a:lnTo>
                    <a:pt x="1531" y="6603"/>
                  </a:lnTo>
                  <a:cubicBezTo>
                    <a:pt x="1616" y="6947"/>
                    <a:pt x="1739" y="7275"/>
                    <a:pt x="1903" y="7580"/>
                  </a:cubicBezTo>
                  <a:lnTo>
                    <a:pt x="1196" y="8456"/>
                  </a:lnTo>
                  <a:cubicBezTo>
                    <a:pt x="1045" y="8641"/>
                    <a:pt x="1051" y="8909"/>
                    <a:pt x="1211" y="9089"/>
                  </a:cubicBezTo>
                  <a:lnTo>
                    <a:pt x="1652" y="9585"/>
                  </a:lnTo>
                  <a:cubicBezTo>
                    <a:pt x="1812" y="9765"/>
                    <a:pt x="2077" y="9803"/>
                    <a:pt x="2279" y="9675"/>
                  </a:cubicBezTo>
                  <a:lnTo>
                    <a:pt x="3242" y="9070"/>
                  </a:lnTo>
                  <a:cubicBezTo>
                    <a:pt x="3649" y="9349"/>
                    <a:pt x="4110" y="9554"/>
                    <a:pt x="4604" y="9675"/>
                  </a:cubicBezTo>
                  <a:lnTo>
                    <a:pt x="4791" y="10791"/>
                  </a:lnTo>
                  <a:cubicBezTo>
                    <a:pt x="4829" y="11027"/>
                    <a:pt x="5034" y="11200"/>
                    <a:pt x="5273" y="11200"/>
                  </a:cubicBezTo>
                  <a:lnTo>
                    <a:pt x="5938" y="11200"/>
                  </a:lnTo>
                  <a:cubicBezTo>
                    <a:pt x="6178" y="11200"/>
                    <a:pt x="6383" y="11027"/>
                    <a:pt x="6422" y="10791"/>
                  </a:cubicBezTo>
                  <a:lnTo>
                    <a:pt x="6608" y="9675"/>
                  </a:lnTo>
                  <a:cubicBezTo>
                    <a:pt x="7024" y="9573"/>
                    <a:pt x="7414" y="9409"/>
                    <a:pt x="7772" y="9194"/>
                  </a:cubicBezTo>
                  <a:lnTo>
                    <a:pt x="8712" y="9865"/>
                  </a:lnTo>
                  <a:cubicBezTo>
                    <a:pt x="8906" y="10005"/>
                    <a:pt x="9173" y="9983"/>
                    <a:pt x="9343" y="9813"/>
                  </a:cubicBezTo>
                  <a:lnTo>
                    <a:pt x="9813" y="9343"/>
                  </a:lnTo>
                  <a:cubicBezTo>
                    <a:pt x="9982" y="9174"/>
                    <a:pt x="10005" y="8907"/>
                    <a:pt x="9864" y="8712"/>
                  </a:cubicBezTo>
                  <a:lnTo>
                    <a:pt x="9195" y="7774"/>
                  </a:lnTo>
                  <a:cubicBezTo>
                    <a:pt x="9413" y="7414"/>
                    <a:pt x="9579" y="7021"/>
                    <a:pt x="9681" y="6601"/>
                  </a:cubicBezTo>
                  <a:lnTo>
                    <a:pt x="10791" y="6416"/>
                  </a:lnTo>
                  <a:cubicBezTo>
                    <a:pt x="11027" y="6377"/>
                    <a:pt x="11200" y="6172"/>
                    <a:pt x="11200" y="5932"/>
                  </a:cubicBezTo>
                  <a:lnTo>
                    <a:pt x="11200" y="5268"/>
                  </a:lnTo>
                  <a:cubicBezTo>
                    <a:pt x="11200" y="5028"/>
                    <a:pt x="11027" y="4824"/>
                    <a:pt x="10791" y="4785"/>
                  </a:cubicBezTo>
                  <a:close/>
                  <a:moveTo>
                    <a:pt x="5618" y="7700"/>
                  </a:moveTo>
                  <a:cubicBezTo>
                    <a:pt x="4458" y="7700"/>
                    <a:pt x="3518" y="6760"/>
                    <a:pt x="3518" y="5600"/>
                  </a:cubicBezTo>
                  <a:cubicBezTo>
                    <a:pt x="3518" y="4441"/>
                    <a:pt x="4458" y="3500"/>
                    <a:pt x="5618" y="3500"/>
                  </a:cubicBezTo>
                  <a:cubicBezTo>
                    <a:pt x="6777" y="3500"/>
                    <a:pt x="7718" y="4441"/>
                    <a:pt x="7718" y="5600"/>
                  </a:cubicBezTo>
                  <a:cubicBezTo>
                    <a:pt x="7718" y="6760"/>
                    <a:pt x="6777" y="7700"/>
                    <a:pt x="5618" y="770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345997" y="4352433"/>
            <a:ext cx="420624" cy="420624"/>
            <a:chOff x="2945700" y="4484559"/>
            <a:chExt cx="420624" cy="420624"/>
          </a:xfrm>
        </p:grpSpPr>
        <p:sp>
          <p:nvSpPr>
            <p:cNvPr id="110" name="Rectangle 109"/>
            <p:cNvSpPr/>
            <p:nvPr/>
          </p:nvSpPr>
          <p:spPr>
            <a:xfrm>
              <a:off x="2945700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018693" y="4540380"/>
              <a:ext cx="274638" cy="296862"/>
              <a:chOff x="4724400" y="4468813"/>
              <a:chExt cx="274638" cy="296862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4724400" y="4468813"/>
                <a:ext cx="263525" cy="155575"/>
              </a:xfrm>
              <a:custGeom>
                <a:avLst/>
                <a:gdLst>
                  <a:gd name="T0" fmla="*/ 97 w 346"/>
                  <a:gd name="T1" fmla="*/ 112 h 205"/>
                  <a:gd name="T2" fmla="*/ 245 w 346"/>
                  <a:gd name="T3" fmla="*/ 95 h 205"/>
                  <a:gd name="T4" fmla="*/ 211 w 346"/>
                  <a:gd name="T5" fmla="*/ 128 h 205"/>
                  <a:gd name="T6" fmla="*/ 220 w 346"/>
                  <a:gd name="T7" fmla="*/ 152 h 205"/>
                  <a:gd name="T8" fmla="*/ 305 w 346"/>
                  <a:gd name="T9" fmla="*/ 152 h 205"/>
                  <a:gd name="T10" fmla="*/ 313 w 346"/>
                  <a:gd name="T11" fmla="*/ 152 h 205"/>
                  <a:gd name="T12" fmla="*/ 321 w 346"/>
                  <a:gd name="T13" fmla="*/ 152 h 205"/>
                  <a:gd name="T14" fmla="*/ 338 w 346"/>
                  <a:gd name="T15" fmla="*/ 152 h 205"/>
                  <a:gd name="T16" fmla="*/ 346 w 346"/>
                  <a:gd name="T17" fmla="*/ 144 h 205"/>
                  <a:gd name="T18" fmla="*/ 346 w 346"/>
                  <a:gd name="T19" fmla="*/ 27 h 205"/>
                  <a:gd name="T20" fmla="*/ 323 w 346"/>
                  <a:gd name="T21" fmla="*/ 18 h 205"/>
                  <a:gd name="T22" fmla="*/ 289 w 346"/>
                  <a:gd name="T23" fmla="*/ 52 h 205"/>
                  <a:gd name="T24" fmla="*/ 54 w 346"/>
                  <a:gd name="T25" fmla="*/ 70 h 205"/>
                  <a:gd name="T26" fmla="*/ 2 w 346"/>
                  <a:gd name="T27" fmla="*/ 205 h 205"/>
                  <a:gd name="T28" fmla="*/ 62 w 346"/>
                  <a:gd name="T29" fmla="*/ 205 h 205"/>
                  <a:gd name="T30" fmla="*/ 97 w 346"/>
                  <a:gd name="T31" fmla="*/ 11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6" h="205">
                    <a:moveTo>
                      <a:pt x="97" y="112"/>
                    </a:moveTo>
                    <a:cubicBezTo>
                      <a:pt x="137" y="72"/>
                      <a:pt x="199" y="66"/>
                      <a:pt x="245" y="95"/>
                    </a:cubicBezTo>
                    <a:cubicBezTo>
                      <a:pt x="229" y="110"/>
                      <a:pt x="211" y="128"/>
                      <a:pt x="211" y="128"/>
                    </a:cubicBezTo>
                    <a:cubicBezTo>
                      <a:pt x="199" y="144"/>
                      <a:pt x="213" y="153"/>
                      <a:pt x="220" y="152"/>
                    </a:cubicBezTo>
                    <a:lnTo>
                      <a:pt x="305" y="152"/>
                    </a:lnTo>
                    <a:cubicBezTo>
                      <a:pt x="309" y="152"/>
                      <a:pt x="313" y="152"/>
                      <a:pt x="313" y="152"/>
                    </a:cubicBezTo>
                    <a:lnTo>
                      <a:pt x="321" y="152"/>
                    </a:lnTo>
                    <a:lnTo>
                      <a:pt x="338" y="152"/>
                    </a:lnTo>
                    <a:cubicBezTo>
                      <a:pt x="342" y="152"/>
                      <a:pt x="346" y="149"/>
                      <a:pt x="346" y="144"/>
                    </a:cubicBezTo>
                    <a:lnTo>
                      <a:pt x="346" y="27"/>
                    </a:lnTo>
                    <a:cubicBezTo>
                      <a:pt x="346" y="17"/>
                      <a:pt x="335" y="6"/>
                      <a:pt x="323" y="18"/>
                    </a:cubicBezTo>
                    <a:cubicBezTo>
                      <a:pt x="323" y="18"/>
                      <a:pt x="302" y="38"/>
                      <a:pt x="289" y="52"/>
                    </a:cubicBezTo>
                    <a:cubicBezTo>
                      <a:pt x="218" y="0"/>
                      <a:pt x="118" y="6"/>
                      <a:pt x="54" y="70"/>
                    </a:cubicBezTo>
                    <a:cubicBezTo>
                      <a:pt x="17" y="107"/>
                      <a:pt x="0" y="156"/>
                      <a:pt x="2" y="205"/>
                    </a:cubicBezTo>
                    <a:lnTo>
                      <a:pt x="62" y="205"/>
                    </a:lnTo>
                    <a:cubicBezTo>
                      <a:pt x="60" y="172"/>
                      <a:pt x="72" y="138"/>
                      <a:pt x="97" y="112"/>
                    </a:cubicBez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4735513" y="4608513"/>
                <a:ext cx="263525" cy="157162"/>
              </a:xfrm>
              <a:custGeom>
                <a:avLst/>
                <a:gdLst>
                  <a:gd name="T0" fmla="*/ 284 w 346"/>
                  <a:gd name="T1" fmla="*/ 0 h 205"/>
                  <a:gd name="T2" fmla="*/ 249 w 346"/>
                  <a:gd name="T3" fmla="*/ 93 h 205"/>
                  <a:gd name="T4" fmla="*/ 101 w 346"/>
                  <a:gd name="T5" fmla="*/ 110 h 205"/>
                  <a:gd name="T6" fmla="*/ 135 w 346"/>
                  <a:gd name="T7" fmla="*/ 77 h 205"/>
                  <a:gd name="T8" fmla="*/ 126 w 346"/>
                  <a:gd name="T9" fmla="*/ 53 h 205"/>
                  <a:gd name="T10" fmla="*/ 41 w 346"/>
                  <a:gd name="T11" fmla="*/ 53 h 205"/>
                  <a:gd name="T12" fmla="*/ 33 w 346"/>
                  <a:gd name="T13" fmla="*/ 53 h 205"/>
                  <a:gd name="T14" fmla="*/ 25 w 346"/>
                  <a:gd name="T15" fmla="*/ 53 h 205"/>
                  <a:gd name="T16" fmla="*/ 8 w 346"/>
                  <a:gd name="T17" fmla="*/ 53 h 205"/>
                  <a:gd name="T18" fmla="*/ 0 w 346"/>
                  <a:gd name="T19" fmla="*/ 61 h 205"/>
                  <a:gd name="T20" fmla="*/ 0 w 346"/>
                  <a:gd name="T21" fmla="*/ 178 h 205"/>
                  <a:gd name="T22" fmla="*/ 23 w 346"/>
                  <a:gd name="T23" fmla="*/ 187 h 205"/>
                  <a:gd name="T24" fmla="*/ 57 w 346"/>
                  <a:gd name="T25" fmla="*/ 154 h 205"/>
                  <a:gd name="T26" fmla="*/ 292 w 346"/>
                  <a:gd name="T27" fmla="*/ 135 h 205"/>
                  <a:gd name="T28" fmla="*/ 344 w 346"/>
                  <a:gd name="T29" fmla="*/ 0 h 205"/>
                  <a:gd name="T30" fmla="*/ 284 w 346"/>
                  <a:gd name="T31" fmla="*/ 0 h 205"/>
                  <a:gd name="T32" fmla="*/ 284 w 346"/>
                  <a:gd name="T3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6" h="205">
                    <a:moveTo>
                      <a:pt x="284" y="0"/>
                    </a:moveTo>
                    <a:cubicBezTo>
                      <a:pt x="286" y="33"/>
                      <a:pt x="275" y="67"/>
                      <a:pt x="249" y="93"/>
                    </a:cubicBezTo>
                    <a:cubicBezTo>
                      <a:pt x="209" y="133"/>
                      <a:pt x="147" y="139"/>
                      <a:pt x="101" y="110"/>
                    </a:cubicBezTo>
                    <a:cubicBezTo>
                      <a:pt x="117" y="95"/>
                      <a:pt x="135" y="77"/>
                      <a:pt x="135" y="77"/>
                    </a:cubicBezTo>
                    <a:cubicBezTo>
                      <a:pt x="148" y="61"/>
                      <a:pt x="133" y="53"/>
                      <a:pt x="126" y="53"/>
                    </a:cubicBezTo>
                    <a:lnTo>
                      <a:pt x="41" y="53"/>
                    </a:lnTo>
                    <a:cubicBezTo>
                      <a:pt x="37" y="53"/>
                      <a:pt x="33" y="53"/>
                      <a:pt x="33" y="53"/>
                    </a:cubicBezTo>
                    <a:lnTo>
                      <a:pt x="25" y="53"/>
                    </a:lnTo>
                    <a:lnTo>
                      <a:pt x="8" y="53"/>
                    </a:lnTo>
                    <a:cubicBezTo>
                      <a:pt x="4" y="53"/>
                      <a:pt x="0" y="56"/>
                      <a:pt x="0" y="61"/>
                    </a:cubicBezTo>
                    <a:lnTo>
                      <a:pt x="0" y="178"/>
                    </a:lnTo>
                    <a:cubicBezTo>
                      <a:pt x="0" y="188"/>
                      <a:pt x="11" y="199"/>
                      <a:pt x="23" y="187"/>
                    </a:cubicBezTo>
                    <a:cubicBezTo>
                      <a:pt x="23" y="187"/>
                      <a:pt x="44" y="167"/>
                      <a:pt x="57" y="154"/>
                    </a:cubicBezTo>
                    <a:cubicBezTo>
                      <a:pt x="128" y="205"/>
                      <a:pt x="228" y="199"/>
                      <a:pt x="292" y="135"/>
                    </a:cubicBezTo>
                    <a:cubicBezTo>
                      <a:pt x="329" y="98"/>
                      <a:pt x="346" y="49"/>
                      <a:pt x="344" y="0"/>
                    </a:cubicBezTo>
                    <a:lnTo>
                      <a:pt x="284" y="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66241" y="4352433"/>
            <a:ext cx="420624" cy="420624"/>
            <a:chOff x="1065944" y="4484559"/>
            <a:chExt cx="420624" cy="420624"/>
          </a:xfrm>
        </p:grpSpPr>
        <p:sp>
          <p:nvSpPr>
            <p:cNvPr id="109" name="Rectangle 108"/>
            <p:cNvSpPr/>
            <p:nvPr/>
          </p:nvSpPr>
          <p:spPr>
            <a:xfrm>
              <a:off x="1065944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1114903" y="4533518"/>
              <a:ext cx="322707" cy="322707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50 w 350"/>
                <a:gd name="T11" fmla="*/ 222 h 350"/>
                <a:gd name="T12" fmla="*/ 222 w 350"/>
                <a:gd name="T13" fmla="*/ 250 h 350"/>
                <a:gd name="T14" fmla="*/ 175 w 350"/>
                <a:gd name="T15" fmla="*/ 203 h 350"/>
                <a:gd name="T16" fmla="*/ 127 w 350"/>
                <a:gd name="T17" fmla="*/ 250 h 350"/>
                <a:gd name="T18" fmla="*/ 100 w 350"/>
                <a:gd name="T19" fmla="*/ 222 h 350"/>
                <a:gd name="T20" fmla="*/ 147 w 350"/>
                <a:gd name="T21" fmla="*/ 175 h 350"/>
                <a:gd name="T22" fmla="*/ 100 w 350"/>
                <a:gd name="T23" fmla="*/ 128 h 350"/>
                <a:gd name="T24" fmla="*/ 127 w 350"/>
                <a:gd name="T25" fmla="*/ 100 h 350"/>
                <a:gd name="T26" fmla="*/ 175 w 350"/>
                <a:gd name="T27" fmla="*/ 147 h 350"/>
                <a:gd name="T28" fmla="*/ 222 w 350"/>
                <a:gd name="T29" fmla="*/ 100 h 350"/>
                <a:gd name="T30" fmla="*/ 250 w 350"/>
                <a:gd name="T31" fmla="*/ 128 h 350"/>
                <a:gd name="T32" fmla="*/ 203 w 350"/>
                <a:gd name="T33" fmla="*/ 175 h 350"/>
                <a:gd name="T34" fmla="*/ 250 w 350"/>
                <a:gd name="T35" fmla="*/ 2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1" y="350"/>
                    <a:pt x="350" y="271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50" y="222"/>
                  </a:moveTo>
                  <a:lnTo>
                    <a:pt x="222" y="250"/>
                  </a:lnTo>
                  <a:cubicBezTo>
                    <a:pt x="222" y="250"/>
                    <a:pt x="178" y="203"/>
                    <a:pt x="175" y="203"/>
                  </a:cubicBezTo>
                  <a:cubicBezTo>
                    <a:pt x="172" y="203"/>
                    <a:pt x="127" y="250"/>
                    <a:pt x="127" y="250"/>
                  </a:cubicBezTo>
                  <a:lnTo>
                    <a:pt x="100" y="222"/>
                  </a:lnTo>
                  <a:cubicBezTo>
                    <a:pt x="100" y="222"/>
                    <a:pt x="147" y="179"/>
                    <a:pt x="147" y="175"/>
                  </a:cubicBezTo>
                  <a:cubicBezTo>
                    <a:pt x="147" y="171"/>
                    <a:pt x="100" y="128"/>
                    <a:pt x="100" y="128"/>
                  </a:cubicBezTo>
                  <a:lnTo>
                    <a:pt x="127" y="100"/>
                  </a:lnTo>
                  <a:cubicBezTo>
                    <a:pt x="127" y="100"/>
                    <a:pt x="172" y="147"/>
                    <a:pt x="175" y="147"/>
                  </a:cubicBezTo>
                  <a:cubicBezTo>
                    <a:pt x="178" y="147"/>
                    <a:pt x="222" y="100"/>
                    <a:pt x="222" y="100"/>
                  </a:cubicBezTo>
                  <a:lnTo>
                    <a:pt x="250" y="128"/>
                  </a:lnTo>
                  <a:cubicBezTo>
                    <a:pt x="250" y="128"/>
                    <a:pt x="203" y="172"/>
                    <a:pt x="203" y="175"/>
                  </a:cubicBezTo>
                  <a:cubicBezTo>
                    <a:pt x="203" y="178"/>
                    <a:pt x="250" y="222"/>
                    <a:pt x="250" y="22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24" name="[TextBox 40]"/>
          <p:cNvSpPr txBox="1"/>
          <p:nvPr/>
        </p:nvSpPr>
        <p:spPr>
          <a:xfrm>
            <a:off x="2201269" y="48043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remove</a:t>
            </a:r>
          </a:p>
        </p:txBody>
      </p:sp>
      <p:sp>
        <p:nvSpPr>
          <p:cNvPr id="125" name="[TextBox 40]"/>
          <p:cNvSpPr txBox="1"/>
          <p:nvPr/>
        </p:nvSpPr>
        <p:spPr>
          <a:xfrm>
            <a:off x="3287719" y="4825976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settings</a:t>
            </a:r>
          </a:p>
        </p:txBody>
      </p:sp>
      <p:sp>
        <p:nvSpPr>
          <p:cNvPr id="126" name="[TextBox 40]"/>
          <p:cNvSpPr txBox="1"/>
          <p:nvPr/>
        </p:nvSpPr>
        <p:spPr>
          <a:xfrm>
            <a:off x="4302626" y="48348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Images Lab</a:t>
            </a:r>
            <a:endParaRPr lang="en-SG" sz="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sp>
          <p:nvSpPr>
            <p:cNvPr id="10" name="Freeform 9"/>
            <p:cNvSpPr/>
            <p:nvPr/>
          </p:nvSpPr>
          <p:spPr>
            <a:xfrm>
              <a:off x="1245189" y="1561617"/>
              <a:ext cx="517497" cy="429107"/>
            </a:xfrm>
            <a:custGeom>
              <a:avLst/>
              <a:gdLst>
                <a:gd name="connsiteX0" fmla="*/ 285750 w 292100"/>
                <a:gd name="connsiteY0" fmla="*/ 0 h 330200"/>
                <a:gd name="connsiteX1" fmla="*/ 177800 w 292100"/>
                <a:gd name="connsiteY1" fmla="*/ 111125 h 330200"/>
                <a:gd name="connsiteX2" fmla="*/ 0 w 292100"/>
                <a:gd name="connsiteY2" fmla="*/ 165100 h 330200"/>
                <a:gd name="connsiteX3" fmla="*/ 12700 w 292100"/>
                <a:gd name="connsiteY3" fmla="*/ 330200 h 330200"/>
                <a:gd name="connsiteX4" fmla="*/ 292100 w 292100"/>
                <a:gd name="connsiteY4" fmla="*/ 330200 h 330200"/>
                <a:gd name="connsiteX5" fmla="*/ 285750 w 292100"/>
                <a:gd name="connsiteY5" fmla="*/ 0 h 330200"/>
                <a:gd name="connsiteX0" fmla="*/ 285750 w 292100"/>
                <a:gd name="connsiteY0" fmla="*/ 6846 h 337046"/>
                <a:gd name="connsiteX1" fmla="*/ 177800 w 292100"/>
                <a:gd name="connsiteY1" fmla="*/ 117971 h 337046"/>
                <a:gd name="connsiteX2" fmla="*/ 0 w 292100"/>
                <a:gd name="connsiteY2" fmla="*/ 171946 h 337046"/>
                <a:gd name="connsiteX3" fmla="*/ 12700 w 292100"/>
                <a:gd name="connsiteY3" fmla="*/ 337046 h 337046"/>
                <a:gd name="connsiteX4" fmla="*/ 292100 w 292100"/>
                <a:gd name="connsiteY4" fmla="*/ 337046 h 337046"/>
                <a:gd name="connsiteX5" fmla="*/ 285750 w 292100"/>
                <a:gd name="connsiteY5" fmla="*/ 6846 h 337046"/>
                <a:gd name="connsiteX0" fmla="*/ 285750 w 292100"/>
                <a:gd name="connsiteY0" fmla="*/ 7451 h 337651"/>
                <a:gd name="connsiteX1" fmla="*/ 177800 w 292100"/>
                <a:gd name="connsiteY1" fmla="*/ 118576 h 337651"/>
                <a:gd name="connsiteX2" fmla="*/ 0 w 292100"/>
                <a:gd name="connsiteY2" fmla="*/ 172551 h 337651"/>
                <a:gd name="connsiteX3" fmla="*/ 12700 w 292100"/>
                <a:gd name="connsiteY3" fmla="*/ 337651 h 337651"/>
                <a:gd name="connsiteX4" fmla="*/ 292100 w 292100"/>
                <a:gd name="connsiteY4" fmla="*/ 337651 h 337651"/>
                <a:gd name="connsiteX5" fmla="*/ 285750 w 292100"/>
                <a:gd name="connsiteY5" fmla="*/ 7451 h 337651"/>
                <a:gd name="connsiteX0" fmla="*/ 307975 w 308535"/>
                <a:gd name="connsiteY0" fmla="*/ 6176 h 355426"/>
                <a:gd name="connsiteX1" fmla="*/ 177800 w 308535"/>
                <a:gd name="connsiteY1" fmla="*/ 136351 h 355426"/>
                <a:gd name="connsiteX2" fmla="*/ 0 w 308535"/>
                <a:gd name="connsiteY2" fmla="*/ 190326 h 355426"/>
                <a:gd name="connsiteX3" fmla="*/ 12700 w 308535"/>
                <a:gd name="connsiteY3" fmla="*/ 355426 h 355426"/>
                <a:gd name="connsiteX4" fmla="*/ 292100 w 308535"/>
                <a:gd name="connsiteY4" fmla="*/ 355426 h 355426"/>
                <a:gd name="connsiteX5" fmla="*/ 307975 w 308535"/>
                <a:gd name="connsiteY5" fmla="*/ 6176 h 3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535" h="355426">
                  <a:moveTo>
                    <a:pt x="307975" y="6176"/>
                  </a:moveTo>
                  <a:cubicBezTo>
                    <a:pt x="288925" y="-30336"/>
                    <a:pt x="229129" y="105659"/>
                    <a:pt x="177800" y="136351"/>
                  </a:cubicBezTo>
                  <a:cubicBezTo>
                    <a:pt x="126471" y="167043"/>
                    <a:pt x="27517" y="153814"/>
                    <a:pt x="0" y="190326"/>
                  </a:cubicBezTo>
                  <a:lnTo>
                    <a:pt x="12700" y="355426"/>
                  </a:lnTo>
                  <a:lnTo>
                    <a:pt x="292100" y="355426"/>
                  </a:lnTo>
                  <a:cubicBezTo>
                    <a:pt x="291042" y="245359"/>
                    <a:pt x="312208" y="116243"/>
                    <a:pt x="307975" y="6176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155971" y="1379813"/>
              <a:ext cx="273109" cy="273109"/>
            </a:xfrm>
            <a:prstGeom prst="flowChartConnector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Freeform 1"/>
            <p:cNvSpPr/>
            <p:nvPr/>
          </p:nvSpPr>
          <p:spPr>
            <a:xfrm>
              <a:off x="1100316" y="1692275"/>
              <a:ext cx="657530" cy="301158"/>
            </a:xfrm>
            <a:custGeom>
              <a:avLst/>
              <a:gdLst>
                <a:gd name="connsiteX0" fmla="*/ 0 w 660400"/>
                <a:gd name="connsiteY0" fmla="*/ 158750 h 384175"/>
                <a:gd name="connsiteX1" fmla="*/ 206375 w 660400"/>
                <a:gd name="connsiteY1" fmla="*/ 0 h 384175"/>
                <a:gd name="connsiteX2" fmla="*/ 660400 w 660400"/>
                <a:gd name="connsiteY2" fmla="*/ 269875 h 384175"/>
                <a:gd name="connsiteX3" fmla="*/ 657225 w 660400"/>
                <a:gd name="connsiteY3" fmla="*/ 384175 h 384175"/>
                <a:gd name="connsiteX4" fmla="*/ 155575 w 660400"/>
                <a:gd name="connsiteY4" fmla="*/ 384175 h 384175"/>
                <a:gd name="connsiteX5" fmla="*/ 63500 w 660400"/>
                <a:gd name="connsiteY5" fmla="*/ 361950 h 384175"/>
                <a:gd name="connsiteX6" fmla="*/ 0 w 660400"/>
                <a:gd name="connsiteY6" fmla="*/ 288925 h 384175"/>
                <a:gd name="connsiteX7" fmla="*/ 0 w 660400"/>
                <a:gd name="connsiteY7" fmla="*/ 158750 h 384175"/>
                <a:gd name="connsiteX0" fmla="*/ 0 w 660400"/>
                <a:gd name="connsiteY0" fmla="*/ 160553 h 385978"/>
                <a:gd name="connsiteX1" fmla="*/ 206375 w 660400"/>
                <a:gd name="connsiteY1" fmla="*/ 1803 h 385978"/>
                <a:gd name="connsiteX2" fmla="*/ 660400 w 660400"/>
                <a:gd name="connsiteY2" fmla="*/ 271678 h 385978"/>
                <a:gd name="connsiteX3" fmla="*/ 657225 w 660400"/>
                <a:gd name="connsiteY3" fmla="*/ 385978 h 385978"/>
                <a:gd name="connsiteX4" fmla="*/ 155575 w 660400"/>
                <a:gd name="connsiteY4" fmla="*/ 385978 h 385978"/>
                <a:gd name="connsiteX5" fmla="*/ 63500 w 660400"/>
                <a:gd name="connsiteY5" fmla="*/ 363753 h 385978"/>
                <a:gd name="connsiteX6" fmla="*/ 0 w 660400"/>
                <a:gd name="connsiteY6" fmla="*/ 290728 h 385978"/>
                <a:gd name="connsiteX7" fmla="*/ 0 w 660400"/>
                <a:gd name="connsiteY7" fmla="*/ 160553 h 385978"/>
                <a:gd name="connsiteX0" fmla="*/ 0 w 660400"/>
                <a:gd name="connsiteY0" fmla="*/ 158961 h 384386"/>
                <a:gd name="connsiteX1" fmla="*/ 206375 w 660400"/>
                <a:gd name="connsiteY1" fmla="*/ 211 h 384386"/>
                <a:gd name="connsiteX2" fmla="*/ 660400 w 660400"/>
                <a:gd name="connsiteY2" fmla="*/ 270086 h 384386"/>
                <a:gd name="connsiteX3" fmla="*/ 657225 w 660400"/>
                <a:gd name="connsiteY3" fmla="*/ 384386 h 384386"/>
                <a:gd name="connsiteX4" fmla="*/ 155575 w 660400"/>
                <a:gd name="connsiteY4" fmla="*/ 384386 h 384386"/>
                <a:gd name="connsiteX5" fmla="*/ 63500 w 660400"/>
                <a:gd name="connsiteY5" fmla="*/ 362161 h 384386"/>
                <a:gd name="connsiteX6" fmla="*/ 0 w 660400"/>
                <a:gd name="connsiteY6" fmla="*/ 289136 h 384386"/>
                <a:gd name="connsiteX7" fmla="*/ 0 w 660400"/>
                <a:gd name="connsiteY7" fmla="*/ 158961 h 384386"/>
                <a:gd name="connsiteX0" fmla="*/ 0 w 660400"/>
                <a:gd name="connsiteY0" fmla="*/ 159089 h 384514"/>
                <a:gd name="connsiteX1" fmla="*/ 206375 w 660400"/>
                <a:gd name="connsiteY1" fmla="*/ 339 h 384514"/>
                <a:gd name="connsiteX2" fmla="*/ 660400 w 660400"/>
                <a:gd name="connsiteY2" fmla="*/ 270214 h 384514"/>
                <a:gd name="connsiteX3" fmla="*/ 657225 w 660400"/>
                <a:gd name="connsiteY3" fmla="*/ 384514 h 384514"/>
                <a:gd name="connsiteX4" fmla="*/ 155575 w 660400"/>
                <a:gd name="connsiteY4" fmla="*/ 384514 h 384514"/>
                <a:gd name="connsiteX5" fmla="*/ 63500 w 660400"/>
                <a:gd name="connsiteY5" fmla="*/ 362289 h 384514"/>
                <a:gd name="connsiteX6" fmla="*/ 0 w 660400"/>
                <a:gd name="connsiteY6" fmla="*/ 289264 h 384514"/>
                <a:gd name="connsiteX7" fmla="*/ 0 w 660400"/>
                <a:gd name="connsiteY7" fmla="*/ 159089 h 384514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530" h="384178">
                  <a:moveTo>
                    <a:pt x="0" y="158753"/>
                  </a:moveTo>
                  <a:cubicBezTo>
                    <a:pt x="34396" y="110599"/>
                    <a:pt x="132586" y="-604"/>
                    <a:pt x="206375" y="3"/>
                  </a:cubicBezTo>
                  <a:cubicBezTo>
                    <a:pt x="280164" y="610"/>
                    <a:pt x="367592" y="119003"/>
                    <a:pt x="442734" y="162395"/>
                  </a:cubicBezTo>
                  <a:cubicBezTo>
                    <a:pt x="517876" y="205787"/>
                    <a:pt x="579143" y="233973"/>
                    <a:pt x="657225" y="184153"/>
                  </a:cubicBezTo>
                  <a:cubicBezTo>
                    <a:pt x="656167" y="222253"/>
                    <a:pt x="658283" y="346078"/>
                    <a:pt x="657225" y="384178"/>
                  </a:cubicBezTo>
                  <a:lnTo>
                    <a:pt x="155575" y="384178"/>
                  </a:lnTo>
                  <a:lnTo>
                    <a:pt x="63500" y="361953"/>
                  </a:lnTo>
                  <a:lnTo>
                    <a:pt x="0" y="288928"/>
                  </a:lnTo>
                  <a:cubicBezTo>
                    <a:pt x="1058" y="243420"/>
                    <a:pt x="2117" y="197911"/>
                    <a:pt x="0" y="158753"/>
                  </a:cubicBez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Extract 7"/>
            <p:cNvSpPr/>
            <p:nvPr/>
          </p:nvSpPr>
          <p:spPr>
            <a:xfrm rot="13378575">
              <a:off x="1506052" y="1373065"/>
              <a:ext cx="257153" cy="116539"/>
            </a:xfrm>
            <a:prstGeom prst="flowChartExtra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Extract 8"/>
            <p:cNvSpPr/>
            <p:nvPr/>
          </p:nvSpPr>
          <p:spPr>
            <a:xfrm rot="2729248">
              <a:off x="1659710" y="1313950"/>
              <a:ext cx="142875" cy="88200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80906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8239" y="5678027"/>
            <a:ext cx="88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spotlight</a:t>
            </a:r>
            <a:endParaRPr lang="en-SG" sz="1100" dirty="0"/>
          </a:p>
        </p:txBody>
      </p:sp>
      <p:grpSp>
        <p:nvGrpSpPr>
          <p:cNvPr id="3" name="[Group 2]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[TextBox 40]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8872" y="110775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8375063" y="4935223"/>
            <a:ext cx="45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hide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586095" y="2018225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76638" y="1435460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8282" y="1431283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09085" y="607226"/>
            <a:ext cx="344238" cy="337671"/>
            <a:chOff x="1509085" y="607226"/>
            <a:chExt cx="344238" cy="337671"/>
          </a:xfrm>
        </p:grpSpPr>
        <p:sp>
          <p:nvSpPr>
            <p:cNvPr id="132" name="Round Single Corner Rectangle 131"/>
            <p:cNvSpPr/>
            <p:nvPr/>
          </p:nvSpPr>
          <p:spPr>
            <a:xfrm flipH="1" flipV="1">
              <a:off x="1609593" y="695334"/>
              <a:ext cx="151555" cy="150018"/>
            </a:xfrm>
            <a:prstGeom prst="round1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33" name="Round Single Corner Rectangle 132"/>
            <p:cNvSpPr/>
            <p:nvPr/>
          </p:nvSpPr>
          <p:spPr>
            <a:xfrm flipH="1" flipV="1">
              <a:off x="1509085" y="607226"/>
              <a:ext cx="344238" cy="337671"/>
            </a:xfrm>
            <a:prstGeom prst="round1Rect">
              <a:avLst>
                <a:gd name="adj" fmla="val 50000"/>
              </a:avLst>
            </a:prstGeom>
            <a:noFill/>
            <a:ln w="76200" cmpd="sng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059214" y="554898"/>
            <a:ext cx="171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PptLabs</a:t>
            </a:r>
            <a:r>
              <a:rPr lang="en-US" sz="1100" dirty="0"/>
              <a:t> main context menu icon</a:t>
            </a:r>
            <a:endParaRPr lang="en-SG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414913" y="4295205"/>
            <a:ext cx="400209" cy="381306"/>
            <a:chOff x="8414913" y="4295205"/>
            <a:chExt cx="400209" cy="381306"/>
          </a:xfrm>
        </p:grpSpPr>
        <p:sp>
          <p:nvSpPr>
            <p:cNvPr id="121" name="Rectangle 120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no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322389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Cut to shape</a:t>
            </a:r>
            <a:endParaRPr lang="en-SG" sz="11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048000" y="1873793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Into Group</a:t>
            </a:r>
            <a:endParaRPr lang="en-SG" sz="11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7664818" y="1661257"/>
            <a:ext cx="402336" cy="399078"/>
            <a:chOff x="3178080" y="1440083"/>
            <a:chExt cx="390387" cy="399078"/>
          </a:xfrm>
        </p:grpSpPr>
        <p:grpSp>
          <p:nvGrpSpPr>
            <p:cNvPr id="72" name="Group 71"/>
            <p:cNvGrpSpPr/>
            <p:nvPr/>
          </p:nvGrpSpPr>
          <p:grpSpPr>
            <a:xfrm>
              <a:off x="3238368" y="1440083"/>
              <a:ext cx="330099" cy="266804"/>
              <a:chOff x="2797628" y="1644225"/>
              <a:chExt cx="256151" cy="208259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2797628" y="1644225"/>
                <a:ext cx="256151" cy="20825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SG" b="1"/>
              </a:p>
            </p:txBody>
          </p:sp>
          <p:sp>
            <p:nvSpPr>
              <p:cNvPr id="139" name="Isosceles Triangle 138"/>
              <p:cNvSpPr/>
              <p:nvPr/>
            </p:nvSpPr>
            <p:spPr>
              <a:xfrm>
                <a:off x="2956033" y="1735484"/>
                <a:ext cx="63331" cy="7727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/>
              <p:cNvSpPr>
                <a:spLocks noChangeAspect="1"/>
              </p:cNvSpPr>
              <p:nvPr/>
            </p:nvSpPr>
            <p:spPr>
              <a:xfrm>
                <a:off x="2843153" y="1676118"/>
                <a:ext cx="60738" cy="6116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44" name="Right Arrow 35"/>
            <p:cNvSpPr>
              <a:spLocks noChangeAspect="1"/>
            </p:cNvSpPr>
            <p:nvPr/>
          </p:nvSpPr>
          <p:spPr>
            <a:xfrm rot="18679808">
              <a:off x="3172011" y="1569311"/>
              <a:ext cx="275919" cy="263781"/>
            </a:xfrm>
            <a:prstGeom prst="rightArrow">
              <a:avLst>
                <a:gd name="adj1" fmla="val 50000"/>
                <a:gd name="adj2" fmla="val 66274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" name="Rectangle 204"/>
          <p:cNvSpPr/>
          <p:nvPr/>
        </p:nvSpPr>
        <p:spPr>
          <a:xfrm rot="10800000">
            <a:off x="3170960" y="1439596"/>
            <a:ext cx="420624" cy="42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138" name="TextBox 137"/>
          <p:cNvSpPr txBox="1"/>
          <p:nvPr/>
        </p:nvSpPr>
        <p:spPr>
          <a:xfrm>
            <a:off x="7510337" y="1357797"/>
            <a:ext cx="864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used</a:t>
            </a:r>
            <a:endParaRPr lang="en-SG" sz="14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3192352" y="1457551"/>
            <a:ext cx="445953" cy="443902"/>
            <a:chOff x="2764335" y="1430070"/>
            <a:chExt cx="445953" cy="443902"/>
          </a:xfrm>
        </p:grpSpPr>
        <p:sp>
          <p:nvSpPr>
            <p:cNvPr id="19" name="Rectangle 18"/>
            <p:cNvSpPr/>
            <p:nvPr/>
          </p:nvSpPr>
          <p:spPr>
            <a:xfrm>
              <a:off x="2764335" y="1431283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765404" y="1641480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979312" y="1430070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ross 54"/>
            <p:cNvSpPr/>
            <p:nvPr/>
          </p:nvSpPr>
          <p:spPr>
            <a:xfrm>
              <a:off x="3019061" y="1682745"/>
              <a:ext cx="191227" cy="191227"/>
            </a:xfrm>
            <a:prstGeom prst="plus">
              <a:avLst>
                <a:gd name="adj" fmla="val 3333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163</Words>
  <Application>Microsoft Office PowerPoint</Application>
  <PresentationFormat>On-screen Show (4:3)</PresentationFormat>
  <Paragraphs>69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Gill Sans Ultra Bold</vt:lpstr>
      <vt:lpstr>Arial</vt:lpstr>
      <vt:lpstr>Calibri</vt:lpstr>
      <vt:lpstr>Rockwell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 Le Ong</dc:creator>
  <cp:lastModifiedBy>Ong Heng Le</cp:lastModifiedBy>
  <cp:revision>22</cp:revision>
  <dcterms:created xsi:type="dcterms:W3CDTF">2006-08-16T00:00:00Z</dcterms:created>
  <dcterms:modified xsi:type="dcterms:W3CDTF">2017-06-07T08:38:32Z</dcterms:modified>
</cp:coreProperties>
</file>