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79" r:id="rId3"/>
    <p:sldId id="256" r:id="rId4"/>
    <p:sldId id="280" r:id="rId5"/>
    <p:sldId id="281" r:id="rId6"/>
    <p:sldId id="257" r:id="rId7"/>
    <p:sldId id="258" r:id="rId8"/>
    <p:sldId id="282" r:id="rId9"/>
    <p:sldId id="283" r:id="rId10"/>
    <p:sldId id="259" r:id="rId11"/>
    <p:sldId id="260" r:id="rId12"/>
    <p:sldId id="284" r:id="rId13"/>
    <p:sldId id="285" r:id="rId14"/>
    <p:sldId id="277" r:id="rId15"/>
    <p:sldId id="278" r:id="rId16"/>
    <p:sldId id="286" r:id="rId17"/>
    <p:sldId id="287" r:id="rId18"/>
    <p:sldId id="261" r:id="rId19"/>
    <p:sldId id="262" r:id="rId20"/>
    <p:sldId id="288" r:id="rId21"/>
    <p:sldId id="289" r:id="rId22"/>
    <p:sldId id="263" r:id="rId23"/>
    <p:sldId id="264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573757-06DE-439A-A4A7-0F63FA430E1F}">
          <p14:sldIdLst>
            <p14:sldId id="279"/>
            <p14:sldId id="256"/>
            <p14:sldId id="280"/>
          </p14:sldIdLst>
        </p14:section>
        <p14:section name="--Indent" id="{5689B7FC-9341-4541-8844-A22BBD6CB6BA}">
          <p14:sldIdLst>
            <p14:sldId id="281"/>
            <p14:sldId id="257"/>
            <p14:sldId id="258"/>
            <p14:sldId id="282"/>
          </p14:sldIdLst>
        </p14:section>
        <p14:section name="NoIndent" id="{AD26ADD1-063F-4E77-8C7C-8B03AEDA042A}">
          <p14:sldIdLst>
            <p14:sldId id="283"/>
            <p14:sldId id="259"/>
            <p14:sldId id="260"/>
            <p14:sldId id="284"/>
          </p14:sldIdLst>
        </p14:section>
        <p14:section name="- IndentAgain" id="{445BF76F-4E02-4379-87AB-BC702D6730D7}">
          <p14:sldIdLst>
            <p14:sldId id="285"/>
            <p14:sldId id="277"/>
            <p14:sldId id="278"/>
            <p14:sldId id="286"/>
          </p14:sldIdLst>
        </p14:section>
        <p14:section name="Dash-In-Name" id="{DDF7B53E-0119-4FB8-99C3-0568A9B4F4F3}">
          <p14:sldIdLst>
            <p14:sldId id="287"/>
            <p14:sldId id="261"/>
            <p14:sldId id="262"/>
            <p14:sldId id="288"/>
          </p14:sldIdLst>
        </p14:section>
        <p14:section name="----------------MoreThan9" id="{A3D17113-A908-4B18-BBA4-2F137C48DC17}">
          <p14:sldIdLst>
            <p14:sldId id="289"/>
            <p14:sldId id="263"/>
            <p14:sldId id="264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105C1-24C8-45D1-A21F-C6A549AEEE9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1639E-DB4E-4EA8-B372-3E4E2DF73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This notes page is used to store data - Do not edit the notes. UFBUVGVtcGxhdGVNYXJrZXI=@VGl0bGUgMQ==@UHB0TGFic0FnZW5kYV8mXkBDb250ZW50U2hhcGVfJl5AMjAxNzAyMjMwMTIwMjQ1MDUzNA==@677968261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1639E-DB4E-4EA8-B372-3E4E2DF733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3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47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4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5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32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1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99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8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4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09FDA-3975-45C4-B655-88143015D3AE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95B7-782A-4413-9ABE-A961FD3F6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F146-F883-4712-8AA9-41CC6C1918AD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3129-C884-4FF7-ABD0-5210EDBC4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70223012024510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mplateMarker"/>
          <p:cNvSpPr txBox="1"/>
          <p:nvPr/>
        </p:nvSpPr>
        <p:spPr>
          <a:xfrm>
            <a:off x="381000" y="6211669"/>
            <a:ext cx="11430000" cy="646331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SG" b="1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SG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PptLabsAgenda_&amp;^@ContentShape_&amp;^@201702230120245053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>
                <a:solidFill>
                  <a:srgbClr val="808080"/>
                </a:solidFill>
              </a:rPr>
              <a:t>Visited bullet format</a:t>
            </a:r>
          </a:p>
          <a:p>
            <a:pPr lvl="1"/>
            <a:r>
              <a:rPr lang="en-US" dirty="0">
                <a:solidFill>
                  <a:srgbClr val="808080"/>
                </a:solidFill>
              </a:rPr>
              <a:t>Level 2</a:t>
            </a:r>
          </a:p>
          <a:p>
            <a:pPr lvl="2"/>
            <a:r>
              <a:rPr lang="en-US" b="1" u="sng" dirty="0">
                <a:solidFill>
                  <a:schemeClr val="accent6"/>
                </a:solidFill>
              </a:rPr>
              <a:t>Level 3</a:t>
            </a:r>
          </a:p>
          <a:p>
            <a:pPr lvl="3"/>
            <a:r>
              <a:rPr lang="en-US" dirty="0">
                <a:solidFill>
                  <a:srgbClr val="808080"/>
                </a:solidFill>
              </a:rPr>
              <a:t>Level 4</a:t>
            </a:r>
          </a:p>
          <a:p>
            <a:pPr lvl="4"/>
            <a:r>
              <a:rPr lang="en-US" dirty="0">
                <a:solidFill>
                  <a:srgbClr val="808080"/>
                </a:solidFill>
              </a:rPr>
              <a:t>Level 5</a:t>
            </a:r>
          </a:p>
          <a:p>
            <a:pPr lvl="5"/>
            <a:r>
              <a:rPr lang="en-US" dirty="0">
                <a:solidFill>
                  <a:srgbClr val="808080"/>
                </a:solidFill>
              </a:rPr>
              <a:t>Level 6</a:t>
            </a:r>
          </a:p>
          <a:p>
            <a:pPr lvl="6"/>
            <a:r>
              <a:rPr lang="en-US" dirty="0">
                <a:solidFill>
                  <a:srgbClr val="808080"/>
                </a:solidFill>
              </a:rPr>
              <a:t>Level 7</a:t>
            </a:r>
          </a:p>
          <a:p>
            <a:pPr lvl="7"/>
            <a:r>
              <a:rPr lang="en-US" dirty="0">
                <a:solidFill>
                  <a:srgbClr val="808080"/>
                </a:solidFill>
              </a:rPr>
              <a:t>Level 8</a:t>
            </a:r>
          </a:p>
          <a:p>
            <a:pPr lvl="8"/>
            <a:r>
              <a:rPr lang="en-US" b="1" i="1" dirty="0">
                <a:solidFill>
                  <a:srgbClr val="808080"/>
                </a:solidFill>
              </a:rPr>
              <a:t>Level 9</a:t>
            </a:r>
          </a:p>
          <a:p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Highlighted bullet format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Level 2</a:t>
            </a:r>
          </a:p>
          <a:p>
            <a:pPr lvl="2"/>
            <a:r>
              <a:rPr lang="en-US" b="1" u="sng" dirty="0">
                <a:solidFill>
                  <a:srgbClr val="7030A0"/>
                </a:solidFill>
              </a:rPr>
              <a:t>Level 3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Level 4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Level 5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Level 6</a:t>
            </a:r>
          </a:p>
          <a:p>
            <a:pPr lvl="6"/>
            <a:r>
              <a:rPr lang="en-US" dirty="0">
                <a:solidFill>
                  <a:srgbClr val="FF0000"/>
                </a:solidFill>
              </a:rPr>
              <a:t>Level 7</a:t>
            </a:r>
          </a:p>
          <a:p>
            <a:pPr lvl="7"/>
            <a:r>
              <a:rPr lang="en-US" dirty="0">
                <a:solidFill>
                  <a:srgbClr val="FF0000"/>
                </a:solidFill>
              </a:rPr>
              <a:t>Level 8</a:t>
            </a:r>
          </a:p>
          <a:p>
            <a:pPr lvl="8"/>
            <a:r>
              <a:rPr lang="en-US" b="1" i="1" dirty="0">
                <a:solidFill>
                  <a:srgbClr val="FF0000"/>
                </a:solidFill>
              </a:rPr>
              <a:t>Level 9</a:t>
            </a:r>
          </a:p>
          <a:p>
            <a:r>
              <a:rPr lang="en-US" u="sng" dirty="0">
                <a:solidFill>
                  <a:schemeClr val="accent6"/>
                </a:solidFill>
              </a:rPr>
              <a:t>Unvisited bullet format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Level 2</a:t>
            </a:r>
          </a:p>
          <a:p>
            <a:pPr lvl="2"/>
            <a:r>
              <a:rPr lang="en-US" b="1" u="sng" dirty="0">
                <a:solidFill>
                  <a:schemeClr val="accent2"/>
                </a:solidFill>
              </a:rPr>
              <a:t>Level 3</a:t>
            </a:r>
          </a:p>
          <a:p>
            <a:pPr lvl="3"/>
            <a:r>
              <a:rPr lang="en-US" dirty="0">
                <a:solidFill>
                  <a:srgbClr val="000000"/>
                </a:solidFill>
              </a:rPr>
              <a:t>Level 4</a:t>
            </a:r>
          </a:p>
          <a:p>
            <a:pPr lvl="4"/>
            <a:r>
              <a:rPr lang="en-US" dirty="0">
                <a:solidFill>
                  <a:srgbClr val="000000"/>
                </a:solidFill>
              </a:rPr>
              <a:t>Level 5</a:t>
            </a:r>
          </a:p>
          <a:p>
            <a:pPr lvl="5"/>
            <a:r>
              <a:rPr lang="en-US" dirty="0">
                <a:solidFill>
                  <a:srgbClr val="000000"/>
                </a:solidFill>
              </a:rPr>
              <a:t>Level 6</a:t>
            </a:r>
          </a:p>
          <a:p>
            <a:pPr lvl="6"/>
            <a:r>
              <a:rPr lang="en-US" dirty="0">
                <a:solidFill>
                  <a:srgbClr val="000000"/>
                </a:solidFill>
              </a:rPr>
              <a:t>Level 7</a:t>
            </a:r>
          </a:p>
          <a:p>
            <a:pPr lvl="7"/>
            <a:r>
              <a:rPr lang="en-US" dirty="0">
                <a:solidFill>
                  <a:srgbClr val="000000"/>
                </a:solidFill>
              </a:rPr>
              <a:t>Level 8</a:t>
            </a:r>
          </a:p>
          <a:p>
            <a:pPr lvl="8"/>
            <a:r>
              <a:rPr lang="en-US" b="1" i="1" dirty="0">
                <a:solidFill>
                  <a:srgbClr val="000000"/>
                </a:solidFill>
              </a:rPr>
              <a:t>Level 9</a:t>
            </a:r>
          </a:p>
        </p:txBody>
      </p:sp>
    </p:spTree>
    <p:extLst>
      <p:ext uri="{BB962C8B-B14F-4D97-AF65-F5344CB8AC3E}">
        <p14:creationId xmlns:p14="http://schemas.microsoft.com/office/powerpoint/2010/main" val="40720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NoIndent</a:t>
            </a:r>
            <a:r>
              <a:rPr lang="en-US" dirty="0"/>
              <a:t>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4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oInd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906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>
                <a:solidFill>
                  <a:srgbClr val="FF0000"/>
                </a:solidFill>
              </a:rPr>
              <a:t>NoIndent</a:t>
            </a:r>
          </a:p>
          <a:p>
            <a:r>
              <a:rPr lang="en-US">
                <a:solidFill>
                  <a:srgbClr val="00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IndentAgai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102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>
                <a:solidFill>
                  <a:srgbClr val="FF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IndentAgain</a:t>
            </a:r>
            <a:r>
              <a:rPr lang="en-US" dirty="0"/>
              <a:t>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9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IndentAgain </a:t>
            </a:r>
            <a:r>
              <a:rPr lang="en-US" dirty="0"/>
              <a:t>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0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IndentAgai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111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>
                <a:solidFill>
                  <a:srgbClr val="FF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Dash-In-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323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/>
              <a:t>IndentAgain</a:t>
            </a:r>
          </a:p>
          <a:p>
            <a:r>
              <a:rPr lang="en-US">
                <a:solidFill>
                  <a:srgbClr val="FF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Dash-In-Name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Dash-In-Name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ash-In-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331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/>
              <a:t>IndentAgain</a:t>
            </a:r>
          </a:p>
          <a:p>
            <a:r>
              <a:rPr lang="en-US">
                <a:solidFill>
                  <a:srgbClr val="FF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Slides Packages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4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27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/>
              <a:t>IndentAgain</a:t>
            </a:r>
          </a:p>
          <a:p>
            <a:r>
              <a:rPr lang="en-US"/>
              <a:t>Dash-In-Name</a:t>
            </a:r>
          </a:p>
          <a:p>
            <a:r>
              <a:rPr lang="en-US">
                <a:solidFill>
                  <a:srgbClr val="FF0000"/>
                </a:solidFill>
              </a:rPr>
              <a:t>MoreThan9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MoreThan9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7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MoreThan9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7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37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/>
              <a:t>IndentAgain</a:t>
            </a:r>
          </a:p>
          <a:p>
            <a:r>
              <a:rPr lang="en-US"/>
              <a:t>Dash-In-Name</a:t>
            </a:r>
          </a:p>
          <a:p>
            <a:r>
              <a:rPr lang="en-US">
                <a:solidFill>
                  <a:srgbClr val="FF0000"/>
                </a:solidFill>
              </a:rPr>
              <a:t>MoreThan9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OfBulletAgenda_&amp;^@MoreThan9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5545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/>
              <a:t>NoIndent</a:t>
            </a:r>
          </a:p>
          <a:p>
            <a:r>
              <a:rPr lang="en-US"/>
              <a:t>IndentAgain</a:t>
            </a:r>
          </a:p>
          <a:p>
            <a:r>
              <a:rPr lang="en-US"/>
              <a:t>Dash-In-Name</a:t>
            </a:r>
          </a:p>
          <a:p>
            <a:r>
              <a:rPr lang="en-US"/>
              <a:t>MoreThan9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Default 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540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>
                <a:solidFill>
                  <a:srgbClr val="000000"/>
                </a:solidFill>
              </a:rPr>
              <a:t>Indent</a:t>
            </a:r>
          </a:p>
          <a:p>
            <a:r>
              <a:rPr lang="en-US">
                <a:solidFill>
                  <a:srgbClr val="000000"/>
                </a:solidFill>
              </a:rPr>
              <a:t>NoIndent</a:t>
            </a:r>
          </a:p>
          <a:p>
            <a:r>
              <a:rPr lang="en-US">
                <a:solidFill>
                  <a:srgbClr val="00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Ind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654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>
                <a:solidFill>
                  <a:srgbClr val="FF0000"/>
                </a:solidFill>
              </a:rPr>
              <a:t>Indent</a:t>
            </a:r>
          </a:p>
          <a:p>
            <a:r>
              <a:rPr lang="en-US">
                <a:solidFill>
                  <a:srgbClr val="000000"/>
                </a:solidFill>
              </a:rPr>
              <a:t>NoIndent</a:t>
            </a:r>
          </a:p>
          <a:p>
            <a:r>
              <a:rPr lang="en-US">
                <a:solidFill>
                  <a:srgbClr val="00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 –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6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Ind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66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>
                <a:solidFill>
                  <a:srgbClr val="FF0000"/>
                </a:solidFill>
              </a:rPr>
              <a:t>Indent</a:t>
            </a:r>
          </a:p>
          <a:p>
            <a:r>
              <a:rPr lang="en-US">
                <a:solidFill>
                  <a:srgbClr val="000000"/>
                </a:solidFill>
              </a:rPr>
              <a:t>NoIndent</a:t>
            </a:r>
          </a:p>
          <a:p>
            <a:r>
              <a:rPr lang="en-US">
                <a:solidFill>
                  <a:srgbClr val="00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oInd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70223012024877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7022301202450534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808080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/>
              <a:t>Indent</a:t>
            </a:r>
          </a:p>
          <a:p>
            <a:r>
              <a:rPr lang="en-US">
                <a:solidFill>
                  <a:srgbClr val="FF0000"/>
                </a:solidFill>
              </a:rPr>
              <a:t>NoIndent</a:t>
            </a:r>
          </a:p>
          <a:p>
            <a:r>
              <a:rPr lang="en-US">
                <a:solidFill>
                  <a:srgbClr val="000000"/>
                </a:solidFill>
              </a:rPr>
              <a:t>IndentAgain</a:t>
            </a:r>
          </a:p>
          <a:p>
            <a:r>
              <a:rPr lang="en-US">
                <a:solidFill>
                  <a:srgbClr val="000000"/>
                </a:solidFill>
              </a:rPr>
              <a:t>Dash-In-Name</a:t>
            </a:r>
          </a:p>
          <a:p>
            <a:r>
              <a:rPr lang="en-US">
                <a:solidFill>
                  <a:srgbClr val="000000"/>
                </a:solidFill>
              </a:rPr>
              <a:t>MoreThan9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NoIndent</a:t>
            </a:r>
            <a:r>
              <a:rPr lang="en-US" dirty="0"/>
              <a:t> –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vel</a:t>
            </a:r>
            <a:r>
              <a:rPr lang="en-US" dirty="0"/>
              <a:t> dictum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pulvinar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lorem ac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semper ligula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Integer dictum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lorem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ac ex in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in ex. Cras </a:t>
            </a:r>
            <a:r>
              <a:rPr lang="en-US" dirty="0" err="1"/>
              <a:t>dapibus</a:t>
            </a:r>
            <a:r>
              <a:rPr lang="en-US" dirty="0"/>
              <a:t> gravida ipsum at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ipsum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non.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potenti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1273</Words>
  <PresentationFormat>Widescreen</PresentationFormat>
  <Paragraphs>143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Agenda Template</vt:lpstr>
      <vt:lpstr>Agenda</vt:lpstr>
      <vt:lpstr>Test Slides Packages</vt:lpstr>
      <vt:lpstr>PowerPoint Presentation</vt:lpstr>
      <vt:lpstr>PowerPoint Presentation</vt:lpstr>
      <vt:lpstr>Indent – Slide 1</vt:lpstr>
      <vt:lpstr>Indent – Slide 2</vt:lpstr>
      <vt:lpstr>PowerPoint Presentation</vt:lpstr>
      <vt:lpstr>PowerPoint Presentation</vt:lpstr>
      <vt:lpstr>NoIndent – Slide 1</vt:lpstr>
      <vt:lpstr>NoIndent – Slide 2</vt:lpstr>
      <vt:lpstr>PowerPoint Presentation</vt:lpstr>
      <vt:lpstr>PowerPoint Presentation</vt:lpstr>
      <vt:lpstr>IndentAgain – Slide 1</vt:lpstr>
      <vt:lpstr>IndentAgain – Slide 2</vt:lpstr>
      <vt:lpstr>PowerPoint Presentation</vt:lpstr>
      <vt:lpstr>PowerPoint Presentation</vt:lpstr>
      <vt:lpstr>Dash-In-Name – Slide 1</vt:lpstr>
      <vt:lpstr>Dash-In-Name – Slide 2</vt:lpstr>
      <vt:lpstr>PowerPoint Presentation</vt:lpstr>
      <vt:lpstr>PowerPoint Presentation</vt:lpstr>
      <vt:lpstr>MoreThan9 – Slide 1</vt:lpstr>
      <vt:lpstr>MoreThan9 – Slide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terms:created xsi:type="dcterms:W3CDTF">2017-02-22T17:03:32Z</dcterms:created>
  <dcterms:modified xsi:type="dcterms:W3CDTF">2017-03-20T16:38:18Z</dcterms:modified>
</cp:coreProperties>
</file>