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33" r:id="rId9"/>
    <p:sldId id="335" r:id="rId10"/>
    <p:sldId id="334" r:id="rId11"/>
    <p:sldId id="321" r:id="rId12"/>
    <p:sldId id="336" r:id="rId13"/>
    <p:sldId id="337" r:id="rId14"/>
    <p:sldId id="338" r:id="rId15"/>
    <p:sldId id="340" r:id="rId16"/>
    <p:sldId id="339" r:id="rId17"/>
    <p:sldId id="318" r:id="rId18"/>
    <p:sldId id="342" r:id="rId19"/>
    <p:sldId id="320" r:id="rId20"/>
    <p:sldId id="331" r:id="rId21"/>
    <p:sldId id="344" r:id="rId22"/>
    <p:sldId id="346" r:id="rId23"/>
    <p:sldId id="345" r:id="rId24"/>
    <p:sldId id="304" r:id="rId25"/>
    <p:sldId id="343" r:id="rId26"/>
    <p:sldId id="306" r:id="rId27"/>
    <p:sldId id="332" r:id="rId28"/>
    <p:sldId id="347" r:id="rId29"/>
    <p:sldId id="349" r:id="rId30"/>
    <p:sldId id="348" r:id="rId31"/>
    <p:sldId id="316" r:id="rId32"/>
    <p:sldId id="317" r:id="rId33"/>
    <p:sldId id="351" r:id="rId34"/>
    <p:sldId id="352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33"/>
            <p14:sldId id="335"/>
            <p14:sldId id="334"/>
            <p14:sldId id="321"/>
            <p14:sldId id="336"/>
            <p14:sldId id="337"/>
            <p14:sldId id="338"/>
            <p14:sldId id="340"/>
            <p14:sldId id="339"/>
            <p14:sldId id="318"/>
            <p14:sldId id="342"/>
            <p14:sldId id="320"/>
            <p14:sldId id="331"/>
            <p14:sldId id="344"/>
            <p14:sldId id="346"/>
            <p14:sldId id="345"/>
            <p14:sldId id="304"/>
            <p14:sldId id="343"/>
            <p14:sldId id="306"/>
            <p14:sldId id="332"/>
            <p14:sldId id="347"/>
            <p14:sldId id="349"/>
            <p14:sldId id="348"/>
            <p14:sldId id="316"/>
            <p14:sldId id="317"/>
            <p14:sldId id="351"/>
            <p14:sldId id="352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319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6974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4098" name="PPTZoomInShape2015062617163863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63863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63863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638677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27004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774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4205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 color </a:t>
            </a:r>
            <a:r>
              <a:rPr lang="en-US" sz="2400" b="1" dirty="0">
                <a:solidFill>
                  <a:schemeClr val="bg1"/>
                </a:solidFill>
              </a:rPr>
              <a:t>Rectangle</a:t>
            </a:r>
            <a:r>
              <a:rPr lang="en-US" sz="2400" dirty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Include Slide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Put All Zoom Effects on Separate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2599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261718260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Indicator2015062617182603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7171" name="PPTZoomOutShape201506261718259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3251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SHAPE SHOULD NOT 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with entry animation</a:t>
            </a:r>
          </a:p>
        </p:txBody>
      </p:sp>
    </p:spTree>
    <p:extLst>
      <p:ext uri="{BB962C8B-B14F-4D97-AF65-F5344CB8AC3E}">
        <p14:creationId xmlns:p14="http://schemas.microsoft.com/office/powerpoint/2010/main" val="11350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46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OutShape2015062617184662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1" y="821581"/>
            <a:ext cx="7669213" cy="58229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Indicator2015062617184668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45586 -0.1717909 0.1545586 -0.1717909 0.3091173 -0.3435818 E" pathEditMode="relative" ptsTypes="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8079" y="180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42" name="PPTZoomOutShape201506261718466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850404"/>
            <a:ext cx="1386523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</a:t>
            </a:r>
            <a:r>
              <a:rPr lang="en-US" dirty="0" err="1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1) Move slide 16 to the end of the presentation. Attempt to Drill down. This should cause an error.</a:t>
            </a:r>
          </a:p>
          <a:p>
            <a:r>
              <a:rPr lang="en-SG" dirty="0"/>
              <a:t>2) Move the slide to the start of the presentation. Attempt to Step back. This should also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F911-B85D-4EBF-A479-24FC60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slide title that floats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3AC-D692-47B0-865E-F899050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a point that appears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2545B-1DCF-40D2-AB7C-35FCBC5FC7BC}"/>
              </a:ext>
            </a:extLst>
          </p:cNvPr>
          <p:cNvSpPr/>
          <p:nvPr/>
        </p:nvSpPr>
        <p:spPr>
          <a:xfrm>
            <a:off x="1676400" y="29718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fly in 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CBB16-52EA-490E-9C54-724CCF26697F}"/>
              </a:ext>
            </a:extLst>
          </p:cNvPr>
          <p:cNvSpPr/>
          <p:nvPr/>
        </p:nvSpPr>
        <p:spPr>
          <a:xfrm>
            <a:off x="4876800" y="25146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step back shape</a:t>
            </a:r>
          </a:p>
        </p:txBody>
      </p:sp>
    </p:spTree>
    <p:extLst>
      <p:ext uri="{BB962C8B-B14F-4D97-AF65-F5344CB8AC3E}">
        <p14:creationId xmlns:p14="http://schemas.microsoft.com/office/powerpoint/2010/main" val="38333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F911-B85D-4EBF-A479-24FC60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slide title that floats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3AC-D692-47B0-865E-F899050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a point that appears</a:t>
            </a:r>
          </a:p>
          <a:p>
            <a:r>
              <a:rPr lang="en-SG" dirty="0"/>
              <a:t>This is a point that does not appear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2545B-1DCF-40D2-AB7C-35FCBC5FC7BC}"/>
              </a:ext>
            </a:extLst>
          </p:cNvPr>
          <p:cNvSpPr/>
          <p:nvPr/>
        </p:nvSpPr>
        <p:spPr>
          <a:xfrm>
            <a:off x="1676400" y="29718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fly in shape</a:t>
            </a:r>
          </a:p>
        </p:txBody>
      </p:sp>
      <p:sp>
        <p:nvSpPr>
          <p:cNvPr id="5" name="Step Back This Shape">
            <a:extLst>
              <a:ext uri="{FF2B5EF4-FFF2-40B4-BE49-F238E27FC236}">
                <a16:creationId xmlns:a16="http://schemas.microsoft.com/office/drawing/2014/main" id="{498CBB16-52EA-490E-9C54-724CCF26697F}"/>
              </a:ext>
            </a:extLst>
          </p:cNvPr>
          <p:cNvSpPr/>
          <p:nvPr/>
        </p:nvSpPr>
        <p:spPr>
          <a:xfrm>
            <a:off x="4876800" y="25146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This is a step back shape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A728F-539D-4A6E-A369-8738A5C46ECC}"/>
              </a:ext>
            </a:extLst>
          </p:cNvPr>
          <p:cNvSpPr/>
          <p:nvPr/>
        </p:nvSpPr>
        <p:spPr>
          <a:xfrm>
            <a:off x="4343400" y="5029200"/>
            <a:ext cx="2057400" cy="109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This is a shape with </a:t>
            </a:r>
            <a:r>
              <a:rPr lang="en-SG"/>
              <a:t>no animations</a:t>
            </a:r>
          </a:p>
        </p:txBody>
      </p:sp>
    </p:spTree>
    <p:extLst>
      <p:ext uri="{BB962C8B-B14F-4D97-AF65-F5344CB8AC3E}">
        <p14:creationId xmlns:p14="http://schemas.microsoft.com/office/powerpoint/2010/main" val="3651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pic>
        <p:nvPicPr>
          <p:cNvPr id="1026" name="PPTZoomInShape20150626171527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5271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52713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52718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Exit Animation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Blah </a:t>
            </a:r>
            <a:r>
              <a:rPr lang="en-US" sz="3600" dirty="0" err="1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SHAPE</a:t>
            </a:r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entry animation</a:t>
            </a:r>
          </a:p>
          <a:p>
            <a:pPr algn="ctr"/>
            <a:r>
              <a:rPr lang="en-US" dirty="0"/>
              <a:t>THIS SHAPE SHOULD NOT APPEAR</a:t>
            </a:r>
          </a:p>
        </p:txBody>
      </p:sp>
    </p:spTree>
    <p:extLst>
      <p:ext uri="{BB962C8B-B14F-4D97-AF65-F5344CB8AC3E}">
        <p14:creationId xmlns:p14="http://schemas.microsoft.com/office/powerpoint/2010/main" val="8248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537</Words>
  <Application>Microsoft Office PowerPoint</Application>
  <PresentationFormat>On-screen Show (4:3)</PresentationFormat>
  <Paragraphs>130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Errrors</vt:lpstr>
      <vt:lpstr>PowerPoint Presentation</vt:lpstr>
      <vt:lpstr>This is a slide title that floats in</vt:lpstr>
      <vt:lpstr>This is a slide title that floats 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Yu Hong Herald</cp:lastModifiedBy>
  <cp:revision>72</cp:revision>
  <dcterms:created xsi:type="dcterms:W3CDTF">2014-01-22T00:01:33Z</dcterms:created>
  <dcterms:modified xsi:type="dcterms:W3CDTF">2019-07-03T06:10:44Z</dcterms:modified>
</cp:coreProperties>
</file>