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770" autoAdjust="0"/>
  </p:normalViewPr>
  <p:slideViewPr>
    <p:cSldViewPr snapToGrid="0">
      <p:cViewPr varScale="1">
        <p:scale>
          <a:sx n="44" d="100"/>
          <a:sy n="44" d="100"/>
        </p:scale>
        <p:origin x="14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C0219-71FA-41D2-81B3-1694883E7173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BE19-E043-40B9-BB8A-276748EB8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6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 – With</a:t>
            </a:r>
            <a:r>
              <a:rPr lang="en-US" baseline="0" dirty="0"/>
              <a:t> textboxes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BE19-E043-40B9-BB8A-276748EB8F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8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</a:t>
            </a:r>
            <a:r>
              <a:rPr lang="en-US" baseline="0" dirty="0"/>
              <a:t> – With 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BE19-E043-40B9-BB8A-276748EB8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</a:t>
            </a:r>
            <a:r>
              <a:rPr lang="en-US" baseline="0" dirty="0"/>
              <a:t> 3 – With pictures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BE19-E043-40B9-BB8A-276748EB8F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 – Objects with animations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BE19-E043-40B9-BB8A-276748EB8F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5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9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6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7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2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2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2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9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4853-274F-4261-98BF-F530E3574E6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0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24853-274F-4261-98BF-F530E3574E66}" type="datetimeFigureOut">
              <a:rPr lang="en-US" smtClean="0"/>
              <a:t>3/7/2018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CDDCA-8EEF-4D48-A281-410C8D3A7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8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Sample text</a:t>
            </a:r>
          </a:p>
          <a:p>
            <a:r>
              <a:rPr lang="en-US" dirty="0"/>
              <a:t>Point 1</a:t>
            </a:r>
          </a:p>
          <a:p>
            <a:r>
              <a:rPr lang="en-US" dirty="0"/>
              <a:t>Point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Point 2a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Point 2b</a:t>
            </a:r>
          </a:p>
        </p:txBody>
      </p:sp>
    </p:spTree>
    <p:extLst>
      <p:ext uri="{BB962C8B-B14F-4D97-AF65-F5344CB8AC3E}">
        <p14:creationId xmlns:p14="http://schemas.microsoft.com/office/powerpoint/2010/main" val="113219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352907" y="1951463"/>
            <a:ext cx="7560527" cy="36129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26274" y="345688"/>
            <a:ext cx="3166946" cy="34122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8413595" y="2213517"/>
            <a:ext cx="3222702" cy="308888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1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33404" cy="6768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668" y="4609447"/>
            <a:ext cx="2388468" cy="179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26" y="2085278"/>
            <a:ext cx="3267307" cy="3267307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9488708">
            <a:off x="2105422" y="4603733"/>
            <a:ext cx="1945531" cy="1638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3006435">
            <a:off x="7737078" y="4603733"/>
            <a:ext cx="1945531" cy="1638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Introducing…</a:t>
            </a:r>
          </a:p>
        </p:txBody>
      </p:sp>
    </p:spTree>
    <p:extLst>
      <p:ext uri="{BB962C8B-B14F-4D97-AF65-F5344CB8AC3E}">
        <p14:creationId xmlns:p14="http://schemas.microsoft.com/office/powerpoint/2010/main" val="287330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</Words>
  <Application>Microsoft Office PowerPoint</Application>
  <PresentationFormat>Widescreen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Title</vt:lpstr>
      <vt:lpstr>PowerPoint Presentation</vt:lpstr>
      <vt:lpstr>PowerPoint Presentation</vt:lpstr>
      <vt:lpstr>Introducing…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Jun Kiat Tan</dc:creator>
  <cp:lastModifiedBy>cyan4936@gmail.com</cp:lastModifiedBy>
  <cp:revision>3</cp:revision>
  <dcterms:created xsi:type="dcterms:W3CDTF">2018-03-06T07:54:16Z</dcterms:created>
  <dcterms:modified xsi:type="dcterms:W3CDTF">2018-03-07T01:30:14Z</dcterms:modified>
</cp:coreProperties>
</file>