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26" autoAdjust="0"/>
  </p:normalViewPr>
  <p:slideViewPr>
    <p:cSldViewPr snapToGrid="0">
      <p:cViewPr varScale="1">
        <p:scale>
          <a:sx n="79" d="100"/>
          <a:sy n="79" d="100"/>
        </p:scale>
        <p:origin x="172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 Lab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512455" y="532832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2259269" y="257587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Highlight Lab</a:t>
            </a:r>
            <a:endParaRPr lang="en-SG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88219" y="3434456"/>
            <a:ext cx="838200" cy="838200"/>
            <a:chOff x="7388219" y="3434456"/>
            <a:chExt cx="838200" cy="838200"/>
          </a:xfrm>
        </p:grpSpPr>
        <p:grpSp>
          <p:nvGrpSpPr>
            <p:cNvPr id="96" name="Group 95"/>
            <p:cNvGrpSpPr/>
            <p:nvPr/>
          </p:nvGrpSpPr>
          <p:grpSpPr>
            <a:xfrm>
              <a:off x="7434993" y="3505901"/>
              <a:ext cx="741789" cy="690650"/>
              <a:chOff x="3247174" y="2432490"/>
              <a:chExt cx="741789" cy="559065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12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120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114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8" name="Rectangle 97"/>
            <p:cNvSpPr/>
            <p:nvPr/>
          </p:nvSpPr>
          <p:spPr>
            <a:xfrm>
              <a:off x="7388219" y="343445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464419" y="4415786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point</a:t>
            </a:r>
            <a:endParaRPr lang="en-SG" sz="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03120" y="3428248"/>
            <a:ext cx="838200" cy="838200"/>
            <a:chOff x="5303120" y="3428248"/>
            <a:chExt cx="838200" cy="838200"/>
          </a:xfrm>
        </p:grpSpPr>
        <p:sp>
          <p:nvSpPr>
            <p:cNvPr id="126" name="Rectangle 125"/>
            <p:cNvSpPr/>
            <p:nvPr/>
          </p:nvSpPr>
          <p:spPr>
            <a:xfrm>
              <a:off x="5303120" y="342824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5349894" y="3499693"/>
              <a:ext cx="741789" cy="696858"/>
              <a:chOff x="3234064" y="1178480"/>
              <a:chExt cx="741789" cy="55906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4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41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7" name="Rectangle 136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39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4219601" y="3428248"/>
            <a:ext cx="838200" cy="838200"/>
            <a:chOff x="4219601" y="3428248"/>
            <a:chExt cx="838200" cy="838200"/>
          </a:xfrm>
        </p:grpSpPr>
        <p:grpSp>
          <p:nvGrpSpPr>
            <p:cNvPr id="6" name="Group 5"/>
            <p:cNvGrpSpPr/>
            <p:nvPr/>
          </p:nvGrpSpPr>
          <p:grpSpPr>
            <a:xfrm>
              <a:off x="4280987" y="3516732"/>
              <a:ext cx="741789" cy="679819"/>
              <a:chOff x="4280987" y="3516732"/>
              <a:chExt cx="741789" cy="559065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4280987" y="3516732"/>
                <a:ext cx="741789" cy="559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72"/>
              <p:cNvSpPr/>
              <p:nvPr/>
            </p:nvSpPr>
            <p:spPr>
              <a:xfrm>
                <a:off x="4392382" y="3589509"/>
                <a:ext cx="518999" cy="732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ounded Rectangle 170"/>
              <p:cNvSpPr/>
              <p:nvPr/>
            </p:nvSpPr>
            <p:spPr>
              <a:xfrm>
                <a:off x="4392038" y="3937532"/>
                <a:ext cx="259844" cy="6411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582806" y="3715413"/>
                <a:ext cx="331440" cy="152818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4392382" y="3763520"/>
                <a:ext cx="463473" cy="64353"/>
                <a:chOff x="3373710" y="2751692"/>
                <a:chExt cx="463473" cy="64353"/>
              </a:xfrm>
              <a:solidFill>
                <a:schemeClr val="bg1"/>
              </a:solidFill>
            </p:grpSpPr>
            <p:sp>
              <p:nvSpPr>
                <p:cNvPr id="160" name="Rounded Rectangle 160"/>
                <p:cNvSpPr/>
                <p:nvPr/>
              </p:nvSpPr>
              <p:spPr>
                <a:xfrm>
                  <a:off x="3618068" y="2751692"/>
                  <a:ext cx="219115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3"/>
                <p:cNvSpPr/>
                <p:nvPr/>
              </p:nvSpPr>
              <p:spPr>
                <a:xfrm>
                  <a:off x="3373710" y="2751692"/>
                  <a:ext cx="154685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9" name="Rectangle 158"/>
            <p:cNvSpPr/>
            <p:nvPr/>
          </p:nvSpPr>
          <p:spPr>
            <a:xfrm>
              <a:off x="4219601" y="342824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4187649" y="4266448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words</a:t>
            </a:r>
            <a:endParaRPr lang="en-SG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273524" y="4278683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Highlight background</a:t>
            </a:r>
            <a:endParaRPr lang="en-SG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6281194" y="4278683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Highlights</a:t>
            </a:r>
            <a:endParaRPr lang="en-SG" sz="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310790" y="3428248"/>
            <a:ext cx="914362" cy="899351"/>
            <a:chOff x="6310790" y="3428248"/>
            <a:chExt cx="914362" cy="899351"/>
          </a:xfrm>
        </p:grpSpPr>
        <p:grpSp>
          <p:nvGrpSpPr>
            <p:cNvPr id="2" name="Group 1"/>
            <p:cNvGrpSpPr/>
            <p:nvPr/>
          </p:nvGrpSpPr>
          <p:grpSpPr>
            <a:xfrm>
              <a:off x="6310790" y="3428248"/>
              <a:ext cx="838200" cy="838200"/>
              <a:chOff x="6310790" y="3428248"/>
              <a:chExt cx="838200" cy="8382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6310790" y="3428248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6357564" y="3499693"/>
                <a:ext cx="741789" cy="696858"/>
                <a:chOff x="3234064" y="1178480"/>
                <a:chExt cx="741789" cy="559065"/>
              </a:xfrm>
            </p:grpSpPr>
            <p:sp>
              <p:nvSpPr>
                <p:cNvPr id="169" name="Rectangle 168"/>
                <p:cNvSpPr/>
                <p:nvPr/>
              </p:nvSpPr>
              <p:spPr>
                <a:xfrm>
                  <a:off x="3234064" y="1178480"/>
                  <a:ext cx="741789" cy="5590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" name="Group 169"/>
                <p:cNvGrpSpPr/>
                <p:nvPr/>
              </p:nvGrpSpPr>
              <p:grpSpPr>
                <a:xfrm>
                  <a:off x="3357392" y="1259318"/>
                  <a:ext cx="522207" cy="64353"/>
                  <a:chOff x="3370502" y="2494280"/>
                  <a:chExt cx="522207" cy="64353"/>
                </a:xfrm>
              </p:grpSpPr>
              <p:sp>
                <p:nvSpPr>
                  <p:cNvPr id="186" name="Rounded Rectangle 182"/>
                  <p:cNvSpPr/>
                  <p:nvPr/>
                </p:nvSpPr>
                <p:spPr>
                  <a:xfrm>
                    <a:off x="3483859" y="2494280"/>
                    <a:ext cx="408850" cy="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ounded Rectangle 183"/>
                  <p:cNvSpPr/>
                  <p:nvPr/>
                </p:nvSpPr>
                <p:spPr>
                  <a:xfrm>
                    <a:off x="3370502" y="2494280"/>
                    <a:ext cx="51086" cy="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3360256" y="1607340"/>
                  <a:ext cx="522207" cy="64353"/>
                  <a:chOff x="3373366" y="2880398"/>
                  <a:chExt cx="522207" cy="64353"/>
                </a:xfrm>
              </p:grpSpPr>
              <p:sp>
                <p:nvSpPr>
                  <p:cNvPr id="184" name="Rounded Rectangle 178"/>
                  <p:cNvSpPr/>
                  <p:nvPr/>
                </p:nvSpPr>
                <p:spPr>
                  <a:xfrm>
                    <a:off x="3486723" y="2880398"/>
                    <a:ext cx="408850" cy="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ounded Rectangle 179"/>
                  <p:cNvSpPr/>
                  <p:nvPr/>
                </p:nvSpPr>
                <p:spPr>
                  <a:xfrm>
                    <a:off x="3373366" y="2880398"/>
                    <a:ext cx="51086" cy="6435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2" name="Rectangle 171"/>
                <p:cNvSpPr/>
                <p:nvPr/>
              </p:nvSpPr>
              <p:spPr>
                <a:xfrm>
                  <a:off x="3234064" y="1385222"/>
                  <a:ext cx="741789" cy="152818"/>
                </a:xfrm>
                <a:prstGeom prst="rect">
                  <a:avLst/>
                </a:prstGeom>
                <a:solidFill>
                  <a:srgbClr val="F796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3360601" y="1433329"/>
                  <a:ext cx="522207" cy="64353"/>
                  <a:chOff x="3373711" y="2751692"/>
                  <a:chExt cx="522207" cy="64353"/>
                </a:xfrm>
                <a:solidFill>
                  <a:schemeClr val="bg1"/>
                </a:solidFill>
              </p:grpSpPr>
              <p:sp>
                <p:nvSpPr>
                  <p:cNvPr id="182" name="Rounded Rectangle 180"/>
                  <p:cNvSpPr/>
                  <p:nvPr/>
                </p:nvSpPr>
                <p:spPr>
                  <a:xfrm>
                    <a:off x="3487068" y="2751692"/>
                    <a:ext cx="408850" cy="64353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ounded Rectangle 181"/>
                  <p:cNvSpPr/>
                  <p:nvPr/>
                </p:nvSpPr>
                <p:spPr>
                  <a:xfrm>
                    <a:off x="3373711" y="2751692"/>
                    <a:ext cx="51086" cy="64353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01" name="Plus 167"/>
            <p:cNvSpPr>
              <a:spLocks noChangeAspect="1"/>
            </p:cNvSpPr>
            <p:nvPr/>
          </p:nvSpPr>
          <p:spPr>
            <a:xfrm rot="2789166">
              <a:off x="6643332" y="3745779"/>
              <a:ext cx="581820" cy="581820"/>
            </a:xfrm>
            <a:prstGeom prst="mathPlus">
              <a:avLst/>
            </a:prstGeom>
            <a:solidFill>
              <a:srgbClr val="C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236477" y="1695048"/>
            <a:ext cx="838200" cy="838200"/>
            <a:chOff x="1002575" y="1231726"/>
            <a:chExt cx="838200" cy="838200"/>
          </a:xfrm>
        </p:grpSpPr>
        <p:sp>
          <p:nvSpPr>
            <p:cNvPr id="206" name="Rectangle 205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7" name="Rectangle 4"/>
            <p:cNvSpPr/>
            <p:nvPr/>
          </p:nvSpPr>
          <p:spPr>
            <a:xfrm rot="16200000">
              <a:off x="1071530" y="1305435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Rectangle: Rounded Corners 209"/>
          <p:cNvSpPr/>
          <p:nvPr/>
        </p:nvSpPr>
        <p:spPr>
          <a:xfrm>
            <a:off x="2553615" y="1903615"/>
            <a:ext cx="328108" cy="7672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: Rounded Corners 210"/>
          <p:cNvSpPr/>
          <p:nvPr/>
        </p:nvSpPr>
        <p:spPr>
          <a:xfrm>
            <a:off x="2434371" y="1903616"/>
            <a:ext cx="75984" cy="76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/>
          <p:cNvSpPr/>
          <p:nvPr/>
        </p:nvSpPr>
        <p:spPr>
          <a:xfrm>
            <a:off x="2553615" y="2221392"/>
            <a:ext cx="328108" cy="76721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: Rounded Corners 218"/>
          <p:cNvSpPr/>
          <p:nvPr/>
        </p:nvSpPr>
        <p:spPr>
          <a:xfrm>
            <a:off x="2434371" y="2221393"/>
            <a:ext cx="75984" cy="767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/>
          <p:cNvSpPr/>
          <p:nvPr/>
        </p:nvSpPr>
        <p:spPr>
          <a:xfrm>
            <a:off x="2553615" y="2061034"/>
            <a:ext cx="328108" cy="76721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: Rounded Corners 220"/>
          <p:cNvSpPr/>
          <p:nvPr/>
        </p:nvSpPr>
        <p:spPr>
          <a:xfrm>
            <a:off x="2434371" y="2061035"/>
            <a:ext cx="75984" cy="7672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/>
          <p:cNvGrpSpPr/>
          <p:nvPr/>
        </p:nvGrpSpPr>
        <p:grpSpPr>
          <a:xfrm>
            <a:off x="3192235" y="1699219"/>
            <a:ext cx="838200" cy="838200"/>
            <a:chOff x="1002575" y="1231726"/>
            <a:chExt cx="838200" cy="838200"/>
          </a:xfrm>
        </p:grpSpPr>
        <p:sp>
          <p:nvSpPr>
            <p:cNvPr id="232" name="Rectangle 23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3" name="Rectangle 4"/>
            <p:cNvSpPr/>
            <p:nvPr/>
          </p:nvSpPr>
          <p:spPr>
            <a:xfrm rot="16200000">
              <a:off x="1071530" y="1305435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Rectangle: Rounded Corners 233"/>
          <p:cNvSpPr/>
          <p:nvPr/>
        </p:nvSpPr>
        <p:spPr>
          <a:xfrm>
            <a:off x="3515999" y="1907786"/>
            <a:ext cx="328108" cy="7672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Rectangle: Rounded Corners 234"/>
          <p:cNvSpPr/>
          <p:nvPr/>
        </p:nvSpPr>
        <p:spPr>
          <a:xfrm>
            <a:off x="3396755" y="1907787"/>
            <a:ext cx="75984" cy="767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: Rounded Corners 235"/>
          <p:cNvSpPr/>
          <p:nvPr/>
        </p:nvSpPr>
        <p:spPr>
          <a:xfrm>
            <a:off x="3515999" y="2225563"/>
            <a:ext cx="328108" cy="7672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tangle: Rounded Corners 236"/>
          <p:cNvSpPr/>
          <p:nvPr/>
        </p:nvSpPr>
        <p:spPr>
          <a:xfrm>
            <a:off x="3396755" y="2225564"/>
            <a:ext cx="75984" cy="767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: Rounded Corners 237"/>
          <p:cNvSpPr/>
          <p:nvPr/>
        </p:nvSpPr>
        <p:spPr>
          <a:xfrm>
            <a:off x="3515999" y="2065205"/>
            <a:ext cx="328108" cy="76721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: Rounded Corners 238"/>
          <p:cNvSpPr/>
          <p:nvPr/>
        </p:nvSpPr>
        <p:spPr>
          <a:xfrm>
            <a:off x="3396755" y="2065206"/>
            <a:ext cx="75984" cy="76720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13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169</cp:revision>
  <dcterms:created xsi:type="dcterms:W3CDTF">2006-08-16T00:00:00Z</dcterms:created>
  <dcterms:modified xsi:type="dcterms:W3CDTF">2017-06-13T02:26:08Z</dcterms:modified>
</cp:coreProperties>
</file>