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C00000"/>
    <a:srgbClr val="0070C0"/>
    <a:srgbClr val="F8A15A"/>
    <a:srgbClr val="E46C0A"/>
    <a:srgbClr val="00589A"/>
    <a:srgbClr val="3333FF"/>
    <a:srgbClr val="FF66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3" autoAdjust="0"/>
  </p:normalViewPr>
  <p:slideViewPr>
    <p:cSldViewPr snapToGrid="0">
      <p:cViewPr>
        <p:scale>
          <a:sx n="262" d="100"/>
          <a:sy n="262" d="100"/>
        </p:scale>
        <p:origin x="-3552" y="-3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0962" y="4527695"/>
            <a:ext cx="214924" cy="214924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Narrations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2881411" y="342566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Narrations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673406" y="517587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52060" y="5175879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576893" y="4324369"/>
            <a:ext cx="838200" cy="838200"/>
            <a:chOff x="3370502" y="5305123"/>
            <a:chExt cx="838200" cy="838200"/>
          </a:xfrm>
        </p:grpSpPr>
        <p:sp>
          <p:nvSpPr>
            <p:cNvPr id="136" name="Rectangle 135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568670" y="4324369"/>
            <a:ext cx="838200" cy="838200"/>
            <a:chOff x="4255254" y="3955079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46" name="Freeform: Shape 145"/>
          <p:cNvSpPr/>
          <p:nvPr/>
        </p:nvSpPr>
        <p:spPr>
          <a:xfrm>
            <a:off x="2945870" y="1745012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216039" y="192821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16039" y="2042380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16039" y="181303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73173" y="1554833"/>
            <a:ext cx="838200" cy="838200"/>
            <a:chOff x="3973173" y="1554833"/>
            <a:chExt cx="838200" cy="8382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3973173" y="1554833"/>
              <a:ext cx="838200" cy="838200"/>
              <a:chOff x="1002575" y="1231726"/>
              <a:chExt cx="838200" cy="8382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002575" y="12317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/>
              <p:cNvSpPr/>
              <p:nvPr/>
            </p:nvSpPr>
            <p:spPr>
              <a:xfrm rot="16200000">
                <a:off x="1071530" y="13049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Freeform: Shape 152"/>
            <p:cNvSpPr/>
            <p:nvPr/>
          </p:nvSpPr>
          <p:spPr>
            <a:xfrm>
              <a:off x="4148608" y="1765465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54" name="Rectangle: Rounded Corners 153"/>
            <p:cNvSpPr/>
            <p:nvPr/>
          </p:nvSpPr>
          <p:spPr>
            <a:xfrm>
              <a:off x="4413302" y="194866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/>
            <p:cNvSpPr/>
            <p:nvPr/>
          </p:nvSpPr>
          <p:spPr>
            <a:xfrm>
              <a:off x="4413302" y="2062833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: Rounded Corners 155"/>
            <p:cNvSpPr/>
            <p:nvPr/>
          </p:nvSpPr>
          <p:spPr>
            <a:xfrm>
              <a:off x="4413302" y="1833487"/>
              <a:ext cx="222620" cy="45719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170437" y="1587232"/>
            <a:ext cx="838200" cy="838200"/>
            <a:chOff x="1002575" y="1231726"/>
            <a:chExt cx="838200" cy="838200"/>
          </a:xfrm>
        </p:grpSpPr>
        <p:sp>
          <p:nvSpPr>
            <p:cNvPr id="158" name="Rectangle 15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Freeform: Shape 159"/>
          <p:cNvSpPr/>
          <p:nvPr/>
        </p:nvSpPr>
        <p:spPr>
          <a:xfrm>
            <a:off x="5373523" y="1799763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61" name="Rectangle: Rounded Corners 160"/>
          <p:cNvSpPr/>
          <p:nvPr/>
        </p:nvSpPr>
        <p:spPr>
          <a:xfrm>
            <a:off x="5644075" y="1982373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/>
          <p:cNvSpPr/>
          <p:nvPr/>
        </p:nvSpPr>
        <p:spPr>
          <a:xfrm rot="12600000">
            <a:off x="5639415" y="2117511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/>
          <p:cNvSpPr/>
          <p:nvPr/>
        </p:nvSpPr>
        <p:spPr>
          <a:xfrm rot="9000000">
            <a:off x="5638867" y="1850258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5910" y="1105593"/>
            <a:ext cx="226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horizontal lines represent the caption that is being narrated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9313" y="3910230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0599" y="4302643"/>
            <a:ext cx="598060" cy="598060"/>
            <a:chOff x="2942342" y="4171432"/>
            <a:chExt cx="598060" cy="598060"/>
          </a:xfrm>
        </p:grpSpPr>
        <p:sp>
          <p:nvSpPr>
            <p:cNvPr id="58" name="Freeform: Shape 57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6994561" y="4079530"/>
            <a:ext cx="226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Deprecated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52453" y="4900703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17142" y="4366021"/>
            <a:ext cx="598060" cy="598060"/>
            <a:chOff x="2942342" y="4171432"/>
            <a:chExt cx="598060" cy="598060"/>
          </a:xfrm>
        </p:grpSpPr>
        <p:sp>
          <p:nvSpPr>
            <p:cNvPr id="61" name="Freeform: Shape 6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748195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12884" y="5426394"/>
            <a:ext cx="598060" cy="598060"/>
            <a:chOff x="2942342" y="4171432"/>
            <a:chExt cx="598060" cy="598060"/>
          </a:xfrm>
        </p:grpSpPr>
        <p:sp>
          <p:nvSpPr>
            <p:cNvPr id="67" name="Freeform: Shape 66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24738" y="6024454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689427" y="5489772"/>
            <a:ext cx="598060" cy="598060"/>
            <a:chOff x="2942342" y="4171432"/>
            <a:chExt cx="598060" cy="598060"/>
          </a:xfrm>
        </p:grpSpPr>
        <p:sp>
          <p:nvSpPr>
            <p:cNvPr id="73" name="Freeform: Shape 72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775910" y="3196310"/>
            <a:ext cx="595901" cy="595901"/>
            <a:chOff x="4371272" y="4019727"/>
            <a:chExt cx="595901" cy="595901"/>
          </a:xfrm>
        </p:grpSpPr>
        <p:sp>
          <p:nvSpPr>
            <p:cNvPr id="84" name="Rectangle 83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Plus 133"/>
            <p:cNvSpPr>
              <a:spLocks noChangeAspect="1"/>
            </p:cNvSpPr>
            <p:nvPr/>
          </p:nvSpPr>
          <p:spPr>
            <a:xfrm>
              <a:off x="4579194" y="4119556"/>
              <a:ext cx="387979" cy="387979"/>
            </a:xfrm>
            <a:prstGeom prst="mathPlus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752252" y="4851803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3747251" y="3972779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1844" y="4879422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796533" y="4344740"/>
            <a:ext cx="598060" cy="598060"/>
            <a:chOff x="2942342" y="4171432"/>
            <a:chExt cx="598060" cy="598060"/>
          </a:xfrm>
        </p:grpSpPr>
        <p:sp>
          <p:nvSpPr>
            <p:cNvPr id="91" name="Freeform: Shape 9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42342" y="4171432"/>
              <a:ext cx="598060" cy="598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778100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68818" y="5468491"/>
            <a:ext cx="598060" cy="598060"/>
            <a:chOff x="3768818" y="5468491"/>
            <a:chExt cx="598060" cy="598060"/>
          </a:xfrm>
        </p:grpSpPr>
        <p:grpSp>
          <p:nvGrpSpPr>
            <p:cNvPr id="96" name="Group 95"/>
            <p:cNvGrpSpPr/>
            <p:nvPr/>
          </p:nvGrpSpPr>
          <p:grpSpPr>
            <a:xfrm>
              <a:off x="3768818" y="5468491"/>
              <a:ext cx="598060" cy="598060"/>
              <a:chOff x="2942342" y="4171432"/>
              <a:chExt cx="598060" cy="598060"/>
            </a:xfrm>
          </p:grpSpPr>
          <p:sp>
            <p:nvSpPr>
              <p:cNvPr id="101" name="Freeform: Shape 100"/>
              <p:cNvSpPr/>
              <p:nvPr/>
            </p:nvSpPr>
            <p:spPr>
              <a:xfrm>
                <a:off x="2995111" y="4263160"/>
                <a:ext cx="207792" cy="412124"/>
              </a:xfrm>
              <a:custGeom>
                <a:avLst/>
                <a:gdLst>
                  <a:gd name="connsiteX0" fmla="*/ 101011 w 379178"/>
                  <a:gd name="connsiteY0" fmla="*/ 251115 h 752043"/>
                  <a:gd name="connsiteX1" fmla="*/ 101011 w 379178"/>
                  <a:gd name="connsiteY1" fmla="*/ 497253 h 752043"/>
                  <a:gd name="connsiteX2" fmla="*/ 0 w 379178"/>
                  <a:gd name="connsiteY2" fmla="*/ 487080 h 752043"/>
                  <a:gd name="connsiteX3" fmla="*/ 0 w 379178"/>
                  <a:gd name="connsiteY3" fmla="*/ 257677 h 752043"/>
                  <a:gd name="connsiteX4" fmla="*/ 379178 w 379178"/>
                  <a:gd name="connsiteY4" fmla="*/ 0 h 752043"/>
                  <a:gd name="connsiteX5" fmla="*/ 371476 w 379178"/>
                  <a:gd name="connsiteY5" fmla="*/ 752043 h 752043"/>
                  <a:gd name="connsiteX6" fmla="*/ 146730 w 379178"/>
                  <a:gd name="connsiteY6" fmla="*/ 521945 h 752043"/>
                  <a:gd name="connsiteX7" fmla="*/ 146730 w 379178"/>
                  <a:gd name="connsiteY7" fmla="*/ 227040 h 75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178" h="752043">
                    <a:moveTo>
                      <a:pt x="101011" y="251115"/>
                    </a:moveTo>
                    <a:lnTo>
                      <a:pt x="101011" y="497253"/>
                    </a:lnTo>
                    <a:lnTo>
                      <a:pt x="0" y="487080"/>
                    </a:lnTo>
                    <a:lnTo>
                      <a:pt x="0" y="257677"/>
                    </a:lnTo>
                    <a:close/>
                    <a:moveTo>
                      <a:pt x="379178" y="0"/>
                    </a:moveTo>
                    <a:cubicBezTo>
                      <a:pt x="376611" y="250681"/>
                      <a:pt x="374043" y="501362"/>
                      <a:pt x="371476" y="752043"/>
                    </a:cubicBezTo>
                    <a:lnTo>
                      <a:pt x="146730" y="521945"/>
                    </a:lnTo>
                    <a:lnTo>
                      <a:pt x="146730" y="22704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942342" y="4171432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6" name="Oval 105"/>
            <p:cNvSpPr/>
            <p:nvPr/>
          </p:nvSpPr>
          <p:spPr>
            <a:xfrm>
              <a:off x="4081405" y="5652974"/>
              <a:ext cx="214924" cy="214924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774189" y="3223869"/>
            <a:ext cx="613685" cy="595901"/>
            <a:chOff x="4371272" y="4019727"/>
            <a:chExt cx="613685" cy="595901"/>
          </a:xfrm>
        </p:grpSpPr>
        <p:sp>
          <p:nvSpPr>
            <p:cNvPr id="108" name="Rectangle 107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Plus 133"/>
            <p:cNvSpPr>
              <a:spLocks noChangeAspect="1"/>
            </p:cNvSpPr>
            <p:nvPr/>
          </p:nvSpPr>
          <p:spPr>
            <a:xfrm rot="2789166">
              <a:off x="4575404" y="4118090"/>
              <a:ext cx="409553" cy="409553"/>
            </a:xfrm>
            <a:prstGeom prst="mathPlus">
              <a:avLst/>
            </a:prstGeom>
            <a:solidFill>
              <a:srgbClr val="C00000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684323" y="3940905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7" name="Group 6"/>
          <p:cNvGrpSpPr/>
          <p:nvPr/>
        </p:nvGrpSpPr>
        <p:grpSpPr>
          <a:xfrm>
            <a:off x="3796533" y="3237508"/>
            <a:ext cx="595901" cy="595901"/>
            <a:chOff x="3793672" y="3442492"/>
            <a:chExt cx="595901" cy="595901"/>
          </a:xfrm>
        </p:grpSpPr>
        <p:grpSp>
          <p:nvGrpSpPr>
            <p:cNvPr id="78" name="Group 77"/>
            <p:cNvGrpSpPr/>
            <p:nvPr/>
          </p:nvGrpSpPr>
          <p:grpSpPr>
            <a:xfrm>
              <a:off x="3793672" y="3442492"/>
              <a:ext cx="595901" cy="595901"/>
              <a:chOff x="4371272" y="4019727"/>
              <a:chExt cx="595901" cy="59590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371272" y="4019727"/>
                <a:ext cx="595901" cy="595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Rectangle 5"/>
              <p:cNvSpPr/>
              <p:nvPr/>
            </p:nvSpPr>
            <p:spPr>
              <a:xfrm>
                <a:off x="4415119" y="4102168"/>
                <a:ext cx="216424" cy="429245"/>
              </a:xfrm>
              <a:custGeom>
                <a:avLst/>
                <a:gdLst>
                  <a:gd name="connsiteX0" fmla="*/ 0 w 247861"/>
                  <a:gd name="connsiteY0" fmla="*/ 168438 h 491595"/>
                  <a:gd name="connsiteX1" fmla="*/ 83956 w 247861"/>
                  <a:gd name="connsiteY1" fmla="*/ 162984 h 491595"/>
                  <a:gd name="connsiteX2" fmla="*/ 56685 w 247861"/>
                  <a:gd name="connsiteY2" fmla="*/ 318394 h 491595"/>
                  <a:gd name="connsiteX3" fmla="*/ 0 w 247861"/>
                  <a:gd name="connsiteY3" fmla="*/ 318394 h 491595"/>
                  <a:gd name="connsiteX4" fmla="*/ 0 w 247861"/>
                  <a:gd name="connsiteY4" fmla="*/ 168438 h 491595"/>
                  <a:gd name="connsiteX5" fmla="*/ 247861 w 247861"/>
                  <a:gd name="connsiteY5" fmla="*/ 0 h 491595"/>
                  <a:gd name="connsiteX6" fmla="*/ 242826 w 247861"/>
                  <a:gd name="connsiteY6" fmla="*/ 491595 h 491595"/>
                  <a:gd name="connsiteX7" fmla="*/ 82985 w 247861"/>
                  <a:gd name="connsiteY7" fmla="*/ 327947 h 491595"/>
                  <a:gd name="connsiteX8" fmla="*/ 84711 w 247861"/>
                  <a:gd name="connsiteY8" fmla="*/ 159354 h 491595"/>
                  <a:gd name="connsiteX9" fmla="*/ 247861 w 247861"/>
                  <a:gd name="connsiteY9" fmla="*/ 0 h 491595"/>
                  <a:gd name="connsiteX0" fmla="*/ 0 w 247861"/>
                  <a:gd name="connsiteY0" fmla="*/ 168438 h 491595"/>
                  <a:gd name="connsiteX1" fmla="*/ 83956 w 247861"/>
                  <a:gd name="connsiteY1" fmla="*/ 162984 h 491595"/>
                  <a:gd name="connsiteX2" fmla="*/ 81228 w 247861"/>
                  <a:gd name="connsiteY2" fmla="*/ 326575 h 491595"/>
                  <a:gd name="connsiteX3" fmla="*/ 0 w 247861"/>
                  <a:gd name="connsiteY3" fmla="*/ 318394 h 491595"/>
                  <a:gd name="connsiteX4" fmla="*/ 0 w 247861"/>
                  <a:gd name="connsiteY4" fmla="*/ 168438 h 491595"/>
                  <a:gd name="connsiteX5" fmla="*/ 247861 w 247861"/>
                  <a:gd name="connsiteY5" fmla="*/ 0 h 491595"/>
                  <a:gd name="connsiteX6" fmla="*/ 242826 w 247861"/>
                  <a:gd name="connsiteY6" fmla="*/ 491595 h 491595"/>
                  <a:gd name="connsiteX7" fmla="*/ 82985 w 247861"/>
                  <a:gd name="connsiteY7" fmla="*/ 327947 h 491595"/>
                  <a:gd name="connsiteX8" fmla="*/ 84711 w 247861"/>
                  <a:gd name="connsiteY8" fmla="*/ 159354 h 491595"/>
                  <a:gd name="connsiteX9" fmla="*/ 247861 w 247861"/>
                  <a:gd name="connsiteY9" fmla="*/ 0 h 49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861" h="491595">
                    <a:moveTo>
                      <a:pt x="0" y="168438"/>
                    </a:moveTo>
                    <a:lnTo>
                      <a:pt x="83956" y="162984"/>
                    </a:lnTo>
                    <a:cubicBezTo>
                      <a:pt x="83047" y="217514"/>
                      <a:pt x="82137" y="272045"/>
                      <a:pt x="81228" y="326575"/>
                    </a:cubicBezTo>
                    <a:lnTo>
                      <a:pt x="0" y="318394"/>
                    </a:lnTo>
                    <a:lnTo>
                      <a:pt x="0" y="168438"/>
                    </a:lnTo>
                    <a:close/>
                    <a:moveTo>
                      <a:pt x="247861" y="0"/>
                    </a:moveTo>
                    <a:cubicBezTo>
                      <a:pt x="246183" y="163865"/>
                      <a:pt x="244504" y="327730"/>
                      <a:pt x="242826" y="491595"/>
                    </a:cubicBezTo>
                    <a:lnTo>
                      <a:pt x="82985" y="327947"/>
                    </a:lnTo>
                    <a:cubicBezTo>
                      <a:pt x="83560" y="271749"/>
                      <a:pt x="84136" y="215552"/>
                      <a:pt x="84711" y="159354"/>
                    </a:cubicBezTo>
                    <a:lnTo>
                      <a:pt x="247861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4059733" y="3608436"/>
              <a:ext cx="262237" cy="262237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44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159</cp:revision>
  <dcterms:created xsi:type="dcterms:W3CDTF">2006-08-16T00:00:00Z</dcterms:created>
  <dcterms:modified xsi:type="dcterms:W3CDTF">2017-06-09T07:55:04Z</dcterms:modified>
</cp:coreProperties>
</file>