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0800000">
            <a:off x="5992575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007206" y="3386700"/>
            <a:ext cx="428041" cy="423161"/>
            <a:chOff x="5001895" y="2362320"/>
            <a:chExt cx="428041" cy="423161"/>
          </a:xfrm>
        </p:grpSpPr>
        <p:sp>
          <p:nvSpPr>
            <p:cNvPr id="83" name="Rectangle 82"/>
            <p:cNvSpPr/>
            <p:nvPr/>
          </p:nvSpPr>
          <p:spPr>
            <a:xfrm>
              <a:off x="5002017" y="2362342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01895" y="2572539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16994" y="236232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 rot="10800000">
            <a:off x="4619159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4637745" y="3423028"/>
            <a:ext cx="336754" cy="336754"/>
          </a:xfrm>
          <a:prstGeom prst="ellipse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006314" y="2092524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8" name="Freeform: Shape 67"/>
          <p:cNvSpPr/>
          <p:nvPr/>
        </p:nvSpPr>
        <p:spPr>
          <a:xfrm rot="20184335">
            <a:off x="5927455" y="2074136"/>
            <a:ext cx="375864" cy="515097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5763535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09" name="Rectangle: Folded Corner 108"/>
          <p:cNvSpPr/>
          <p:nvPr/>
        </p:nvSpPr>
        <p:spPr>
          <a:xfrm rot="10800000" flipH="1">
            <a:off x="6262236" y="2289167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31555" y="1414827"/>
            <a:ext cx="838200" cy="838200"/>
            <a:chOff x="931555" y="1414827"/>
            <a:chExt cx="838200" cy="8382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931555" y="1414827"/>
              <a:ext cx="838200" cy="838200"/>
              <a:chOff x="1002575" y="1231726"/>
              <a:chExt cx="838200" cy="8382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76119" y="1552453"/>
              <a:ext cx="549071" cy="549822"/>
              <a:chOff x="4180111" y="1375544"/>
              <a:chExt cx="549071" cy="549822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235574" y="1385216"/>
                <a:ext cx="446467" cy="521728"/>
                <a:chOff x="4821567" y="919204"/>
                <a:chExt cx="446467" cy="521728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4821567" y="971454"/>
                  <a:ext cx="343904" cy="406070"/>
                </a:xfrm>
                <a:prstGeom prst="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Folded Corner 121"/>
                <p:cNvSpPr/>
                <p:nvPr/>
              </p:nvSpPr>
              <p:spPr>
                <a:xfrm rot="10800000" flipH="1">
                  <a:off x="4990894" y="1102754"/>
                  <a:ext cx="277140" cy="338178"/>
                </a:xfrm>
                <a:prstGeom prst="foldedCorner">
                  <a:avLst>
                    <a:gd name="adj" fmla="val 44103"/>
                  </a:avLst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ounded Rectangle 227"/>
                <p:cNvSpPr/>
                <p:nvPr/>
              </p:nvSpPr>
              <p:spPr>
                <a:xfrm rot="10800000">
                  <a:off x="4879960" y="919204"/>
                  <a:ext cx="234247" cy="10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27" h="1000124">
                      <a:moveTo>
                        <a:pt x="2115" y="0"/>
                      </a:moveTo>
                      <a:lnTo>
                        <a:pt x="284212" y="0"/>
                      </a:lnTo>
                      <a:cubicBezTo>
                        <a:pt x="286188" y="3367"/>
                        <a:pt x="286327" y="6905"/>
                        <a:pt x="286327" y="10476"/>
                      </a:cubicBezTo>
                      <a:lnTo>
                        <a:pt x="286327" y="712825"/>
                      </a:lnTo>
                      <a:cubicBezTo>
                        <a:pt x="286327" y="772047"/>
                        <a:pt x="247915" y="822299"/>
                        <a:pt x="194109" y="838409"/>
                      </a:cubicBezTo>
                      <a:cubicBezTo>
                        <a:pt x="194108" y="875332"/>
                        <a:pt x="194108" y="912256"/>
                        <a:pt x="194108" y="949179"/>
                      </a:cubicBezTo>
                      <a:cubicBezTo>
                        <a:pt x="194108" y="977315"/>
                        <a:pt x="171299" y="1000124"/>
                        <a:pt x="143163" y="1000124"/>
                      </a:cubicBezTo>
                      <a:lnTo>
                        <a:pt x="143164" y="1000123"/>
                      </a:lnTo>
                      <a:cubicBezTo>
                        <a:pt x="115028" y="1000123"/>
                        <a:pt x="92219" y="977314"/>
                        <a:pt x="92219" y="949178"/>
                      </a:cubicBezTo>
                      <a:lnTo>
                        <a:pt x="92219" y="838409"/>
                      </a:lnTo>
                      <a:cubicBezTo>
                        <a:pt x="38413" y="822299"/>
                        <a:pt x="0" y="772048"/>
                        <a:pt x="0" y="712825"/>
                      </a:cubicBezTo>
                      <a:lnTo>
                        <a:pt x="0" y="10476"/>
                      </a:lnTo>
                      <a:close/>
                    </a:path>
                  </a:pathLst>
                </a:custGeom>
                <a:solidFill>
                  <a:srgbClr val="F79646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 rot="10800000">
                <a:off x="4180111" y="1375544"/>
                <a:ext cx="549071" cy="5498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1943693" y="1414827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88257" y="1552453"/>
            <a:ext cx="549071" cy="549822"/>
            <a:chOff x="4180111" y="1375544"/>
            <a:chExt cx="549071" cy="5498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Folded Corner 137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448147" y="3613810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3213" y="2679563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763535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361227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69" name="Rectangle 68"/>
          <p:cNvSpPr/>
          <p:nvPr/>
        </p:nvSpPr>
        <p:spPr>
          <a:xfrm rot="10800000">
            <a:off x="4614893" y="2072813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614892" y="2140966"/>
            <a:ext cx="549072" cy="4196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Folded Corner 70"/>
          <p:cNvSpPr/>
          <p:nvPr/>
        </p:nvSpPr>
        <p:spPr>
          <a:xfrm rot="10800000" flipH="1">
            <a:off x="4835930" y="2269456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0800000">
            <a:off x="7470679" y="209123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5" name="Rectangle: Folded Corner 74"/>
          <p:cNvSpPr/>
          <p:nvPr/>
        </p:nvSpPr>
        <p:spPr>
          <a:xfrm rot="10800000" flipH="1">
            <a:off x="7606644" y="219705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/>
          <p:cNvSpPr/>
          <p:nvPr/>
        </p:nvSpPr>
        <p:spPr>
          <a:xfrm rot="10800000" flipH="1">
            <a:off x="4875201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/>
          <p:cNvSpPr/>
          <p:nvPr/>
        </p:nvSpPr>
        <p:spPr>
          <a:xfrm rot="10800000" flipH="1">
            <a:off x="6249743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1227" y="133513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45" name="Rectangle 44"/>
          <p:cNvSpPr/>
          <p:nvPr/>
        </p:nvSpPr>
        <p:spPr>
          <a:xfrm rot="10800000">
            <a:off x="4614893" y="734062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4626794" y="802215"/>
            <a:ext cx="514597" cy="419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Folded Corner 46"/>
          <p:cNvSpPr/>
          <p:nvPr/>
        </p:nvSpPr>
        <p:spPr>
          <a:xfrm rot="10800000" flipH="1">
            <a:off x="4835930" y="930705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1837" y="3003755"/>
            <a:ext cx="549071" cy="549822"/>
            <a:chOff x="751837" y="3016576"/>
            <a:chExt cx="549071" cy="549822"/>
          </a:xfrm>
        </p:grpSpPr>
        <p:sp>
          <p:nvSpPr>
            <p:cNvPr id="61" name="Rectangle 60"/>
            <p:cNvSpPr/>
            <p:nvPr/>
          </p:nvSpPr>
          <p:spPr>
            <a:xfrm rot="10800000">
              <a:off x="751837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59400" y="3031732"/>
              <a:ext cx="343904" cy="458320"/>
              <a:chOff x="4821567" y="919204"/>
              <a:chExt cx="343904" cy="4583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856366" y="3244375"/>
              <a:ext cx="429324" cy="30531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13627" y="28262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0624" y="3016576"/>
            <a:ext cx="549071" cy="549822"/>
            <a:chOff x="1810624" y="3016576"/>
            <a:chExt cx="549071" cy="549822"/>
          </a:xfrm>
        </p:grpSpPr>
        <p:sp>
          <p:nvSpPr>
            <p:cNvPr id="62" name="Rectangle 61"/>
            <p:cNvSpPr/>
            <p:nvPr/>
          </p:nvSpPr>
          <p:spPr>
            <a:xfrm rot="10800000">
              <a:off x="1810624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18187" y="3031732"/>
              <a:ext cx="343904" cy="458320"/>
              <a:chOff x="4821567" y="919204"/>
              <a:chExt cx="343904" cy="45832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0" name="Freeform: Shape 69"/>
            <p:cNvSpPr/>
            <p:nvPr/>
          </p:nvSpPr>
          <p:spPr>
            <a:xfrm rot="20184335">
              <a:off x="2028071" y="3172827"/>
              <a:ext cx="275211" cy="377159"/>
            </a:xfrm>
            <a:custGeom>
              <a:avLst/>
              <a:gdLst>
                <a:gd name="connsiteX0" fmla="*/ 340041 w 685923"/>
                <a:gd name="connsiteY0" fmla="*/ 0 h 940011"/>
                <a:gd name="connsiteX1" fmla="*/ 685923 w 685923"/>
                <a:gd name="connsiteY1" fmla="*/ 772625 h 940011"/>
                <a:gd name="connsiteX2" fmla="*/ 680032 w 685923"/>
                <a:gd name="connsiteY2" fmla="*/ 772647 h 940011"/>
                <a:gd name="connsiteX3" fmla="*/ 424252 w 685923"/>
                <a:gd name="connsiteY3" fmla="*/ 660929 h 940011"/>
                <a:gd name="connsiteX4" fmla="*/ 424252 w 685923"/>
                <a:gd name="connsiteY4" fmla="*/ 940011 h 940011"/>
                <a:gd name="connsiteX5" fmla="*/ 244190 w 685923"/>
                <a:gd name="connsiteY5" fmla="*/ 940011 h 940011"/>
                <a:gd name="connsiteX6" fmla="*/ 244190 w 685923"/>
                <a:gd name="connsiteY6" fmla="*/ 641386 h 940011"/>
                <a:gd name="connsiteX7" fmla="*/ 0 w 685923"/>
                <a:gd name="connsiteY7" fmla="*/ 774637 h 940011"/>
                <a:gd name="connsiteX8" fmla="*/ 244190 w 685923"/>
                <a:gd name="connsiteY8" fmla="*/ 218355 h 940011"/>
                <a:gd name="connsiteX9" fmla="*/ 244190 w 685923"/>
                <a:gd name="connsiteY9" fmla="*/ 210957 h 940011"/>
                <a:gd name="connsiteX10" fmla="*/ 247438 w 685923"/>
                <a:gd name="connsiteY10" fmla="*/ 210957 h 9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923" h="940011">
                  <a:moveTo>
                    <a:pt x="340041" y="0"/>
                  </a:moveTo>
                  <a:lnTo>
                    <a:pt x="685923" y="772625"/>
                  </a:lnTo>
                  <a:lnTo>
                    <a:pt x="680032" y="772647"/>
                  </a:lnTo>
                  <a:lnTo>
                    <a:pt x="424252" y="660929"/>
                  </a:lnTo>
                  <a:lnTo>
                    <a:pt x="424252" y="940011"/>
                  </a:lnTo>
                  <a:lnTo>
                    <a:pt x="244190" y="940011"/>
                  </a:lnTo>
                  <a:lnTo>
                    <a:pt x="244190" y="641386"/>
                  </a:lnTo>
                  <a:lnTo>
                    <a:pt x="0" y="774637"/>
                  </a:lnTo>
                  <a:lnTo>
                    <a:pt x="244190" y="218355"/>
                  </a:lnTo>
                  <a:lnTo>
                    <a:pt x="244190" y="210957"/>
                  </a:lnTo>
                  <a:lnTo>
                    <a:pt x="247438" y="210957"/>
                  </a:lnTo>
                  <a:close/>
                </a:path>
              </a:pathLst>
            </a:cu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0729" y="4379841"/>
            <a:ext cx="549071" cy="549822"/>
            <a:chOff x="721065" y="4396018"/>
            <a:chExt cx="549071" cy="549822"/>
          </a:xfrm>
        </p:grpSpPr>
        <p:sp>
          <p:nvSpPr>
            <p:cNvPr id="100" name="Rectangle 99"/>
            <p:cNvSpPr/>
            <p:nvPr/>
          </p:nvSpPr>
          <p:spPr>
            <a:xfrm rot="10800000">
              <a:off x="721065" y="4396018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28628" y="4411174"/>
              <a:ext cx="343904" cy="458320"/>
              <a:chOff x="4821567" y="919204"/>
              <a:chExt cx="343904" cy="4583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7" name="Oval 106"/>
            <p:cNvSpPr/>
            <p:nvPr/>
          </p:nvSpPr>
          <p:spPr>
            <a:xfrm>
              <a:off x="907649" y="4579751"/>
              <a:ext cx="336754" cy="3367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28041" y="360231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236" y="3594417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48147" y="4992502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52035" y="4407746"/>
            <a:ext cx="549071" cy="549822"/>
            <a:chOff x="1852035" y="4407746"/>
            <a:chExt cx="549071" cy="549822"/>
          </a:xfrm>
        </p:grpSpPr>
        <p:sp>
          <p:nvSpPr>
            <p:cNvPr id="112" name="Rectangle 111"/>
            <p:cNvSpPr/>
            <p:nvPr/>
          </p:nvSpPr>
          <p:spPr>
            <a:xfrm rot="10800000">
              <a:off x="1852035" y="440774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859598" y="4422902"/>
              <a:ext cx="343904" cy="458320"/>
              <a:chOff x="4821567" y="919204"/>
              <a:chExt cx="343904" cy="45832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021107" y="4579540"/>
              <a:ext cx="368987" cy="366300"/>
              <a:chOff x="2764335" y="1431261"/>
              <a:chExt cx="445962" cy="442713"/>
            </a:xfrm>
            <a:solidFill>
              <a:srgbClr val="0070C0"/>
            </a:solidFill>
          </p:grpSpPr>
          <p:sp>
            <p:nvSpPr>
              <p:cNvPr id="132" name="Rectangle 131"/>
              <p:cNvSpPr/>
              <p:nvPr/>
            </p:nvSpPr>
            <p:spPr>
              <a:xfrm>
                <a:off x="2764335" y="1431283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765652" y="1641480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979312" y="1431261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ross 141"/>
              <p:cNvSpPr/>
              <p:nvPr/>
            </p:nvSpPr>
            <p:spPr>
              <a:xfrm>
                <a:off x="3019069" y="1682747"/>
                <a:ext cx="191228" cy="191227"/>
              </a:xfrm>
              <a:prstGeom prst="plus">
                <a:avLst>
                  <a:gd name="adj" fmla="val 33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784509" y="3016576"/>
            <a:ext cx="549071" cy="549822"/>
            <a:chOff x="2784509" y="3016576"/>
            <a:chExt cx="549071" cy="549822"/>
          </a:xfrm>
        </p:grpSpPr>
        <p:sp>
          <p:nvSpPr>
            <p:cNvPr id="143" name="Rectangle 142"/>
            <p:cNvSpPr/>
            <p:nvPr/>
          </p:nvSpPr>
          <p:spPr>
            <a:xfrm rot="10800000">
              <a:off x="2784509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792072" y="3031732"/>
              <a:ext cx="343904" cy="458320"/>
              <a:chOff x="4821567" y="919204"/>
              <a:chExt cx="343904" cy="45832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7" name="Rectangle: Folded Corner 146"/>
            <p:cNvSpPr/>
            <p:nvPr/>
          </p:nvSpPr>
          <p:spPr>
            <a:xfrm rot="10800000" flipH="1">
              <a:off x="3028896" y="3204124"/>
              <a:ext cx="277140" cy="338178"/>
            </a:xfrm>
            <a:prstGeom prst="foldedCorner">
              <a:avLst>
                <a:gd name="adj" fmla="val 44103"/>
              </a:avLst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42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179</cp:revision>
  <dcterms:created xsi:type="dcterms:W3CDTF">2006-08-16T00:00:00Z</dcterms:created>
  <dcterms:modified xsi:type="dcterms:W3CDTF">2017-06-09T09:53:45Z</dcterms:modified>
</cp:coreProperties>
</file>