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46"/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50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1475"/>
          <a:stretch/>
        </p:blipFill>
        <p:spPr bwMode="auto">
          <a:xfrm>
            <a:off x="1047658" y="920908"/>
            <a:ext cx="841375" cy="405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3" b="-908"/>
          <a:stretch/>
        </p:blipFill>
        <p:spPr bwMode="auto">
          <a:xfrm>
            <a:off x="1047657" y="1362838"/>
            <a:ext cx="841375" cy="384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7717" r="25083" b="36141"/>
          <a:stretch/>
        </p:blipFill>
        <p:spPr bwMode="auto">
          <a:xfrm>
            <a:off x="1176978" y="1034292"/>
            <a:ext cx="341745" cy="3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10"/>
          <p:cNvPicPr>
            <a:picLocks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17" t="27717" r="25083" b="36141"/>
          <a:stretch/>
        </p:blipFill>
        <p:spPr bwMode="auto">
          <a:xfrm>
            <a:off x="1481045" y="1326106"/>
            <a:ext cx="341745" cy="31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"/>
          <a:stretch/>
        </p:blipFill>
        <p:spPr bwMode="auto">
          <a:xfrm>
            <a:off x="1088933" y="1279381"/>
            <a:ext cx="77470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3334142" y="1075004"/>
            <a:ext cx="549071" cy="549822"/>
            <a:chOff x="4180111" y="1375544"/>
            <a:chExt cx="549071" cy="549822"/>
          </a:xfrm>
        </p:grpSpPr>
        <p:grpSp>
          <p:nvGrpSpPr>
            <p:cNvPr id="19" name="Group 18"/>
            <p:cNvGrpSpPr/>
            <p:nvPr/>
          </p:nvGrpSpPr>
          <p:grpSpPr>
            <a:xfrm>
              <a:off x="4235574" y="1385216"/>
              <a:ext cx="446467" cy="521728"/>
              <a:chOff x="4821567" y="919204"/>
              <a:chExt cx="446467" cy="52172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821567" y="971454"/>
                <a:ext cx="343904" cy="40607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Folded Corner 1026"/>
              <p:cNvSpPr/>
              <p:nvPr/>
            </p:nvSpPr>
            <p:spPr>
              <a:xfrm rot="10800000" flipH="1">
                <a:off x="4990894" y="1102754"/>
                <a:ext cx="277140" cy="338178"/>
              </a:xfrm>
              <a:prstGeom prst="foldedCorner">
                <a:avLst>
                  <a:gd name="adj" fmla="val 44103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227"/>
              <p:cNvSpPr/>
              <p:nvPr/>
            </p:nvSpPr>
            <p:spPr>
              <a:xfrm rot="10800000">
                <a:off x="4879960" y="919204"/>
                <a:ext cx="234247" cy="101171"/>
              </a:xfrm>
              <a:custGeom>
                <a:avLst/>
                <a:gdLst/>
                <a:ahLst/>
                <a:cxnLst/>
                <a:rect l="l" t="t" r="r" b="b"/>
                <a:pathLst>
                  <a:path w="286327" h="1000124">
                    <a:moveTo>
                      <a:pt x="2115" y="0"/>
                    </a:moveTo>
                    <a:lnTo>
                      <a:pt x="284212" y="0"/>
                    </a:lnTo>
                    <a:cubicBezTo>
                      <a:pt x="286188" y="3367"/>
                      <a:pt x="286327" y="6905"/>
                      <a:pt x="286327" y="10476"/>
                    </a:cubicBezTo>
                    <a:lnTo>
                      <a:pt x="286327" y="712825"/>
                    </a:lnTo>
                    <a:cubicBezTo>
                      <a:pt x="286327" y="772047"/>
                      <a:pt x="247915" y="822299"/>
                      <a:pt x="194109" y="838409"/>
                    </a:cubicBezTo>
                    <a:cubicBezTo>
                      <a:pt x="194108" y="875332"/>
                      <a:pt x="194108" y="912256"/>
                      <a:pt x="194108" y="949179"/>
                    </a:cubicBezTo>
                    <a:cubicBezTo>
                      <a:pt x="194108" y="977315"/>
                      <a:pt x="171299" y="1000124"/>
                      <a:pt x="143163" y="1000124"/>
                    </a:cubicBezTo>
                    <a:lnTo>
                      <a:pt x="143164" y="1000123"/>
                    </a:lnTo>
                    <a:cubicBezTo>
                      <a:pt x="115028" y="1000123"/>
                      <a:pt x="92219" y="977314"/>
                      <a:pt x="92219" y="949178"/>
                    </a:cubicBezTo>
                    <a:lnTo>
                      <a:pt x="92219" y="838409"/>
                    </a:lnTo>
                    <a:cubicBezTo>
                      <a:pt x="38413" y="822299"/>
                      <a:pt x="0" y="772048"/>
                      <a:pt x="0" y="712825"/>
                    </a:cubicBezTo>
                    <a:lnTo>
                      <a:pt x="0" y="10476"/>
                    </a:lnTo>
                    <a:close/>
                  </a:path>
                </a:pathLst>
              </a:custGeom>
              <a:solidFill>
                <a:schemeClr val="tx1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 rot="10800000">
              <a:off x="4180111" y="1375544"/>
              <a:ext cx="549071" cy="549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352579" y="1661781"/>
            <a:ext cx="458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Copy</a:t>
            </a:r>
            <a:endParaRPr lang="en-SG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3400394" y="1651827"/>
            <a:ext cx="458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Paste</a:t>
            </a:r>
            <a:endParaRPr lang="en-SG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405396" y="1639351"/>
            <a:ext cx="458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Edit</a:t>
            </a:r>
            <a:endParaRPr lang="en-SG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146859" y="1662105"/>
            <a:ext cx="458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Delete</a:t>
            </a:r>
            <a:endParaRPr lang="en-SG" sz="800" dirty="0"/>
          </a:p>
        </p:txBody>
      </p:sp>
      <p:sp>
        <p:nvSpPr>
          <p:cNvPr id="42" name="Rectangle 41"/>
          <p:cNvSpPr/>
          <p:nvPr/>
        </p:nvSpPr>
        <p:spPr>
          <a:xfrm>
            <a:off x="4902536" y="1662105"/>
            <a:ext cx="502920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241386" y="1058959"/>
            <a:ext cx="594360" cy="592408"/>
            <a:chOff x="4040236" y="1080115"/>
            <a:chExt cx="594360" cy="592408"/>
          </a:xfrm>
        </p:grpSpPr>
        <p:grpSp>
          <p:nvGrpSpPr>
            <p:cNvPr id="7" name="Group 6"/>
            <p:cNvGrpSpPr/>
            <p:nvPr/>
          </p:nvGrpSpPr>
          <p:grpSpPr>
            <a:xfrm rot="18268995">
              <a:off x="4157961" y="1269633"/>
              <a:ext cx="507936" cy="128900"/>
              <a:chOff x="4361991" y="971632"/>
              <a:chExt cx="507936" cy="128900"/>
            </a:xfrm>
          </p:grpSpPr>
          <p:sp>
            <p:nvSpPr>
              <p:cNvPr id="5" name="Rectangle 4"/>
              <p:cNvSpPr/>
              <p:nvPr/>
            </p:nvSpPr>
            <p:spPr>
              <a:xfrm rot="10800000" flipV="1">
                <a:off x="4504167" y="972516"/>
                <a:ext cx="365760" cy="1280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6200000">
                <a:off x="4361991" y="971632"/>
                <a:ext cx="128016" cy="128016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4153611" y="1260698"/>
              <a:ext cx="150405" cy="38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148746" y="1620831"/>
              <a:ext cx="377341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41616" y="1260736"/>
              <a:ext cx="0" cy="360678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35612" y="1403864"/>
              <a:ext cx="0" cy="21439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040236" y="1123883"/>
              <a:ext cx="594360" cy="548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C:\Users\Ian\Desktop\New folder\SyncLabDeleteButt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759" y="132726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an\Desktop\SyncLabCopyButt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178" y="52787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Ong Heng Le</cp:lastModifiedBy>
  <cp:revision>143</cp:revision>
  <dcterms:created xsi:type="dcterms:W3CDTF">2006-08-16T00:00:00Z</dcterms:created>
  <dcterms:modified xsi:type="dcterms:W3CDTF">2017-06-09T08:29:58Z</dcterms:modified>
</cp:coreProperties>
</file>