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64" r:id="rId2"/>
    <p:sldId id="272" r:id="rId3"/>
    <p:sldId id="266" r:id="rId4"/>
    <p:sldId id="267" r:id="rId5"/>
    <p:sldId id="268" r:id="rId6"/>
    <p:sldId id="269" r:id="rId7"/>
    <p:sldId id="270" r:id="rId8"/>
    <p:sldId id="265" r:id="rId9"/>
  </p:sldIdLst>
  <p:sldSz cx="9144000" cy="6858000" type="screen4x3"/>
  <p:notesSz cx="6858000" cy="9144000"/>
  <p:embeddedFontLst>
    <p:embeddedFont>
      <p:font typeface="Rockwell Extra Bold" panose="02060903040505020403" pitchFamily="18" charset="0"/>
      <p:bold r:id="rId11"/>
    </p:embeddedFont>
    <p:embeddedFont>
      <p:font typeface="Gill Sans Ultra Bold" panose="020B0A02020104020203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0070C0"/>
    <a:srgbClr val="00589A"/>
    <a:srgbClr val="E46C0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51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spotlight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Cut out shape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and ‘save as picture’</a:t>
            </a:r>
            <a:endParaRPr lang="en-SG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spotlight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244672" y="1407727"/>
            <a:ext cx="37187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Zoom Lab</a:t>
            </a:r>
            <a:endParaRPr lang="en-SG" sz="300" dirty="0"/>
          </a:p>
        </p:txBody>
      </p:sp>
      <p:sp>
        <p:nvSpPr>
          <p:cNvPr id="166" name="Rectangle 5"/>
          <p:cNvSpPr/>
          <p:nvPr/>
        </p:nvSpPr>
        <p:spPr>
          <a:xfrm>
            <a:off x="1639940" y="1250998"/>
            <a:ext cx="89937" cy="178376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1342966" y="1277641"/>
            <a:ext cx="126488" cy="118985"/>
            <a:chOff x="1342966" y="1277641"/>
            <a:chExt cx="126488" cy="118985"/>
          </a:xfrm>
        </p:grpSpPr>
        <p:sp>
          <p:nvSpPr>
            <p:cNvPr id="190" name="Freeform 189"/>
            <p:cNvSpPr/>
            <p:nvPr/>
          </p:nvSpPr>
          <p:spPr>
            <a:xfrm>
              <a:off x="1342966" y="1277641"/>
              <a:ext cx="126488" cy="118985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1583" y="1317702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389651" y="11597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noFill/>
                </a:ln>
                <a:solidFill>
                  <a:srgbClr val="0070C0"/>
                </a:solidFill>
                <a:latin typeface="Rockwell Extra Bold" pitchFamily="18" charset="0"/>
              </a:rPr>
              <a:t>?</a:t>
            </a:r>
            <a:endParaRPr lang="en-SG" b="1" dirty="0">
              <a:ln w="12700">
                <a:noFill/>
              </a:ln>
              <a:solidFill>
                <a:srgbClr val="0070C0"/>
              </a:solidFill>
              <a:latin typeface="Rockwell Extra Bold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8474" y="1246087"/>
            <a:ext cx="184722" cy="168885"/>
            <a:chOff x="2810342" y="1283407"/>
            <a:chExt cx="131733" cy="120439"/>
          </a:xfrm>
        </p:grpSpPr>
        <p:sp>
          <p:nvSpPr>
            <p:cNvPr id="217" name="Rectangle 216"/>
            <p:cNvSpPr/>
            <p:nvPr/>
          </p:nvSpPr>
          <p:spPr>
            <a:xfrm>
              <a:off x="2838155" y="1283407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824090" y="1307045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810342" y="1329191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4524" y="1241883"/>
            <a:ext cx="166083" cy="154363"/>
            <a:chOff x="3064524" y="1241883"/>
            <a:chExt cx="166083" cy="154363"/>
          </a:xfrm>
        </p:grpSpPr>
        <p:sp>
          <p:nvSpPr>
            <p:cNvPr id="214" name="Oval 213"/>
            <p:cNvSpPr/>
            <p:nvPr/>
          </p:nvSpPr>
          <p:spPr>
            <a:xfrm>
              <a:off x="3064524" y="1241883"/>
              <a:ext cx="150164" cy="15016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Flowchart: Connector 41"/>
            <p:cNvSpPr/>
            <p:nvPr/>
          </p:nvSpPr>
          <p:spPr>
            <a:xfrm>
              <a:off x="3090405" y="126929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F2F2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41"/>
            <p:cNvSpPr/>
            <p:nvPr/>
          </p:nvSpPr>
          <p:spPr>
            <a:xfrm rot="771170">
              <a:off x="3145076" y="1307483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8483" y="4572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Minimized Icons</a:t>
            </a:r>
            <a:endParaRPr lang="en-SG" dirty="0"/>
          </a:p>
        </p:txBody>
      </p:sp>
      <p:sp>
        <p:nvSpPr>
          <p:cNvPr id="223" name="TextBox 222"/>
          <p:cNvSpPr txBox="1"/>
          <p:nvPr/>
        </p:nvSpPr>
        <p:spPr>
          <a:xfrm>
            <a:off x="1485585" y="1403846"/>
            <a:ext cx="399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Narrations Lab</a:t>
            </a:r>
            <a:endParaRPr lang="en-SG" sz="3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772438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Captions Lab</a:t>
            </a:r>
            <a:endParaRPr lang="en-SG" sz="3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059643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Highlight Lab</a:t>
            </a:r>
            <a:endParaRPr lang="en-SG" sz="3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352480" y="1407144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Help</a:t>
            </a:r>
            <a:endParaRPr lang="en-SG" sz="3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82625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More Labs</a:t>
            </a:r>
            <a:endParaRPr lang="en-SG" sz="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62430" y="1398373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Crop Lab</a:t>
            </a:r>
            <a:endParaRPr lang="en-SG" sz="300" dirty="0"/>
          </a:p>
        </p:txBody>
      </p:sp>
      <p:grpSp>
        <p:nvGrpSpPr>
          <p:cNvPr id="5" name="Group 4"/>
          <p:cNvGrpSpPr/>
          <p:nvPr/>
        </p:nvGrpSpPr>
        <p:grpSpPr>
          <a:xfrm>
            <a:off x="1875882" y="1248295"/>
            <a:ext cx="205174" cy="194001"/>
            <a:chOff x="1875882" y="1248295"/>
            <a:chExt cx="205174" cy="194001"/>
          </a:xfrm>
        </p:grpSpPr>
        <p:sp>
          <p:nvSpPr>
            <p:cNvPr id="33" name="Rectangle 32"/>
            <p:cNvSpPr/>
            <p:nvPr/>
          </p:nvSpPr>
          <p:spPr>
            <a:xfrm>
              <a:off x="1885720" y="1248841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140"/>
            <p:cNvSpPr>
              <a:spLocks noChangeAspect="1"/>
            </p:cNvSpPr>
            <p:nvPr/>
          </p:nvSpPr>
          <p:spPr>
            <a:xfrm rot="4632386">
              <a:off x="1908881" y="1248295"/>
              <a:ext cx="132835" cy="132835"/>
            </a:xfrm>
            <a:prstGeom prst="rightArrow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75882" y="1396577"/>
              <a:ext cx="205174" cy="45719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62847" y="1265401"/>
            <a:ext cx="198456" cy="149571"/>
            <a:chOff x="3644773" y="1069336"/>
            <a:chExt cx="741789" cy="559070"/>
          </a:xfrm>
        </p:grpSpPr>
        <p:sp>
          <p:nvSpPr>
            <p:cNvPr id="42" name="Rectangle 41"/>
            <p:cNvSpPr/>
            <p:nvPr/>
          </p:nvSpPr>
          <p:spPr>
            <a:xfrm>
              <a:off x="3644773" y="1069336"/>
              <a:ext cx="741789" cy="5590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768102" y="1150174"/>
              <a:ext cx="522208" cy="64354"/>
              <a:chOff x="3370502" y="2494280"/>
              <a:chExt cx="522207" cy="64353"/>
            </a:xfrm>
          </p:grpSpPr>
          <p:sp>
            <p:nvSpPr>
              <p:cNvPr id="51" name="Rounded Rectangle 182"/>
              <p:cNvSpPr/>
              <p:nvPr/>
            </p:nvSpPr>
            <p:spPr>
              <a:xfrm>
                <a:off x="3483859" y="2494280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183"/>
              <p:cNvSpPr/>
              <p:nvPr/>
            </p:nvSpPr>
            <p:spPr>
              <a:xfrm>
                <a:off x="3370502" y="2494280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70965" y="1498199"/>
              <a:ext cx="522208" cy="64354"/>
              <a:chOff x="3373366" y="2880398"/>
              <a:chExt cx="522207" cy="64353"/>
            </a:xfrm>
          </p:grpSpPr>
          <p:sp>
            <p:nvSpPr>
              <p:cNvPr id="49" name="Rounded Rectangle 178"/>
              <p:cNvSpPr/>
              <p:nvPr/>
            </p:nvSpPr>
            <p:spPr>
              <a:xfrm>
                <a:off x="3486723" y="2880398"/>
                <a:ext cx="408850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79"/>
              <p:cNvSpPr/>
              <p:nvPr/>
            </p:nvSpPr>
            <p:spPr>
              <a:xfrm>
                <a:off x="3373366" y="2880398"/>
                <a:ext cx="51086" cy="643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3644773" y="1276075"/>
              <a:ext cx="741789" cy="15282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771309" y="1324173"/>
              <a:ext cx="522208" cy="64354"/>
              <a:chOff x="3373711" y="2751692"/>
              <a:chExt cx="522207" cy="64353"/>
            </a:xfrm>
            <a:solidFill>
              <a:schemeClr val="bg1"/>
            </a:solidFill>
          </p:grpSpPr>
          <p:sp>
            <p:nvSpPr>
              <p:cNvPr id="47" name="Rounded Rectangle 180"/>
              <p:cNvSpPr/>
              <p:nvPr/>
            </p:nvSpPr>
            <p:spPr>
              <a:xfrm>
                <a:off x="3487068" y="2751692"/>
                <a:ext cx="408850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181"/>
              <p:cNvSpPr/>
              <p:nvPr/>
            </p:nvSpPr>
            <p:spPr>
              <a:xfrm>
                <a:off x="3373711" y="2751692"/>
                <a:ext cx="51086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388322" y="1206098"/>
            <a:ext cx="228600" cy="228600"/>
            <a:chOff x="3388322" y="1206098"/>
            <a:chExt cx="228600" cy="228600"/>
          </a:xfrm>
        </p:grpSpPr>
        <p:sp>
          <p:nvSpPr>
            <p:cNvPr id="58" name="Rectangle 57"/>
            <p:cNvSpPr/>
            <p:nvPr/>
          </p:nvSpPr>
          <p:spPr>
            <a:xfrm>
              <a:off x="3388322" y="1206098"/>
              <a:ext cx="2286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0" name="Flowchart: Connector 59"/>
            <p:cNvSpPr/>
            <p:nvPr/>
          </p:nvSpPr>
          <p:spPr>
            <a:xfrm rot="5400000">
              <a:off x="3420969" y="1235237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1" name="Flowchart: Connector 60"/>
            <p:cNvSpPr/>
            <p:nvPr/>
          </p:nvSpPr>
          <p:spPr>
            <a:xfrm rot="18937352">
              <a:off x="3555557" y="1293338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Freeform 98"/>
            <p:cNvSpPr/>
            <p:nvPr/>
          </p:nvSpPr>
          <p:spPr>
            <a:xfrm>
              <a:off x="3479605" y="1235237"/>
              <a:ext cx="79416" cy="45719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Freeform 122"/>
            <p:cNvSpPr/>
            <p:nvPr/>
          </p:nvSpPr>
          <p:spPr>
            <a:xfrm rot="685869">
              <a:off x="3475686" y="1334403"/>
              <a:ext cx="63861" cy="64613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9525" cap="rnd">
              <a:solidFill>
                <a:srgbClr val="0070C0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>
                <a:solidFill>
                  <a:schemeClr val="tx1"/>
                </a:solidFill>
              </a:endParaRPr>
            </a:p>
          </p:txBody>
        </p:sp>
        <p:sp>
          <p:nvSpPr>
            <p:cNvPr id="65" name="Flowchart: Connector 64"/>
            <p:cNvSpPr/>
            <p:nvPr/>
          </p:nvSpPr>
          <p:spPr>
            <a:xfrm rot="5400000">
              <a:off x="3421008" y="1369701"/>
              <a:ext cx="32294" cy="3229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4310" y="1443949"/>
            <a:ext cx="48200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/>
              <a:t>Animation Lab</a:t>
            </a:r>
            <a:endParaRPr lang="en-SG" sz="300" dirty="0"/>
          </a:p>
        </p:txBody>
      </p:sp>
    </p:spTree>
    <p:extLst>
      <p:ext uri="{BB962C8B-B14F-4D97-AF65-F5344CB8AC3E}">
        <p14:creationId xmlns:p14="http://schemas.microsoft.com/office/powerpoint/2010/main" val="27840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Shapes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Effects Lab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83288" y="3029989"/>
            <a:ext cx="420624" cy="420624"/>
            <a:chOff x="5466561" y="4940328"/>
            <a:chExt cx="420624" cy="420624"/>
          </a:xfrm>
        </p:grpSpPr>
        <p:grpSp>
          <p:nvGrpSpPr>
            <p:cNvPr id="41" name="Group 40"/>
            <p:cNvGrpSpPr/>
            <p:nvPr/>
          </p:nvGrpSpPr>
          <p:grpSpPr>
            <a:xfrm>
              <a:off x="5466561" y="4940328"/>
              <a:ext cx="420624" cy="420624"/>
              <a:chOff x="5362120" y="2996073"/>
              <a:chExt cx="420624" cy="4206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362120" y="2996073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6691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8135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68366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69811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66691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68135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68366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669811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>
              <a:spLocks/>
            </p:cNvSpPr>
            <p:nvPr/>
          </p:nvSpPr>
          <p:spPr>
            <a:xfrm>
              <a:off x="5502644" y="5001611"/>
              <a:ext cx="361950" cy="2490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2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4" t="13611" r="4588" b="26284"/>
            <a:stretch/>
          </p:blipFill>
          <p:spPr bwMode="auto">
            <a:xfrm>
              <a:off x="5502644" y="5001611"/>
              <a:ext cx="361950" cy="249046"/>
            </a:xfrm>
            <a:prstGeom prst="triangl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[TextBox 40]"/>
          <p:cNvSpPr txBox="1"/>
          <p:nvPr/>
        </p:nvSpPr>
        <p:spPr>
          <a:xfrm>
            <a:off x="7473178" y="369868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Frosted glass</a:t>
            </a:r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Agenda Lab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Agenda sidebar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sync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9922" y="1231726"/>
            <a:ext cx="838200" cy="838200"/>
            <a:chOff x="1009922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9922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1206938" y="1424861"/>
              <a:ext cx="225360" cy="120669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F79646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86892" y="1490638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rgbClr val="F79646"/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rgbClr val="F79646"/>
                </a:solidFill>
                <a:latin typeface="Gill Sans Ultra Bold" panose="020B0A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88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rgbClr val="F7964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PptLabs</a:t>
            </a:r>
            <a:r>
              <a:rPr lang="en-US" sz="1100" dirty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Cut to shape</a:t>
            </a:r>
            <a:endParaRPr lang="en-SG" sz="11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048000" y="1873793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Add Into Group</a:t>
            </a:r>
            <a:endParaRPr lang="en-SG" sz="11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7664818" y="1661257"/>
            <a:ext cx="402336" cy="399078"/>
            <a:chOff x="3178080" y="1440083"/>
            <a:chExt cx="390387" cy="399078"/>
          </a:xfrm>
        </p:grpSpPr>
        <p:grpSp>
          <p:nvGrpSpPr>
            <p:cNvPr id="72" name="Group 71"/>
            <p:cNvGrpSpPr/>
            <p:nvPr/>
          </p:nvGrpSpPr>
          <p:grpSpPr>
            <a:xfrm>
              <a:off x="3238368" y="1440083"/>
              <a:ext cx="330099" cy="266804"/>
              <a:chOff x="2797628" y="1644225"/>
              <a:chExt cx="256151" cy="208259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797628" y="1644225"/>
                <a:ext cx="256151" cy="20825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SG" b="1"/>
              </a:p>
            </p:txBody>
          </p:sp>
          <p:sp>
            <p:nvSpPr>
              <p:cNvPr id="139" name="Isosceles Triangle 138"/>
              <p:cNvSpPr/>
              <p:nvPr/>
            </p:nvSpPr>
            <p:spPr>
              <a:xfrm>
                <a:off x="2956033" y="1735484"/>
                <a:ext cx="63331" cy="7727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/>
              <p:cNvSpPr>
                <a:spLocks noChangeAspect="1"/>
              </p:cNvSpPr>
              <p:nvPr/>
            </p:nvSpPr>
            <p:spPr>
              <a:xfrm>
                <a:off x="2843153" y="1676118"/>
                <a:ext cx="60738" cy="6116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44" name="Right Arrow 35"/>
            <p:cNvSpPr>
              <a:spLocks noChangeAspect="1"/>
            </p:cNvSpPr>
            <p:nvPr/>
          </p:nvSpPr>
          <p:spPr>
            <a:xfrm rot="18679808">
              <a:off x="3172011" y="1569311"/>
              <a:ext cx="275919" cy="263781"/>
            </a:xfrm>
            <a:prstGeom prst="rightArrow">
              <a:avLst>
                <a:gd name="adj1" fmla="val 50000"/>
                <a:gd name="adj2" fmla="val 66274"/>
              </a:avLst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Rectangle 204"/>
          <p:cNvSpPr/>
          <p:nvPr/>
        </p:nvSpPr>
        <p:spPr>
          <a:xfrm rot="10800000">
            <a:off x="3170960" y="1439596"/>
            <a:ext cx="420624" cy="42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138" name="TextBox 137"/>
          <p:cNvSpPr txBox="1"/>
          <p:nvPr/>
        </p:nvSpPr>
        <p:spPr>
          <a:xfrm>
            <a:off x="7510337" y="1357797"/>
            <a:ext cx="86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used</a:t>
            </a:r>
            <a:endParaRPr lang="en-SG" sz="14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3192352" y="1457551"/>
            <a:ext cx="445953" cy="443902"/>
            <a:chOff x="2764335" y="1430070"/>
            <a:chExt cx="445953" cy="443902"/>
          </a:xfrm>
        </p:grpSpPr>
        <p:sp>
          <p:nvSpPr>
            <p:cNvPr id="19" name="Rectangle 18"/>
            <p:cNvSpPr/>
            <p:nvPr/>
          </p:nvSpPr>
          <p:spPr>
            <a:xfrm>
              <a:off x="2764335" y="1431283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765404" y="164148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79312" y="1430070"/>
              <a:ext cx="212942" cy="2129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>
              <a:off x="3019061" y="1682745"/>
              <a:ext cx="191227" cy="191227"/>
            </a:xfrm>
            <a:prstGeom prst="plus">
              <a:avLst>
                <a:gd name="adj" fmla="val 333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163</Words>
  <Application>Microsoft Office PowerPoint</Application>
  <PresentationFormat>On-screen Show (4:3)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Rockwell Extra Bold</vt:lpstr>
      <vt:lpstr>Gill Sans Ultra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Le Ong</dc:creator>
  <cp:lastModifiedBy>Ong Heng Le</cp:lastModifiedBy>
  <cp:revision>37</cp:revision>
  <dcterms:created xsi:type="dcterms:W3CDTF">2006-08-16T00:00:00Z</dcterms:created>
  <dcterms:modified xsi:type="dcterms:W3CDTF">2017-06-13T02:33:42Z</dcterms:modified>
</cp:coreProperties>
</file>