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8"/>
  </p:notesMasterIdLst>
  <p:sldIdLst>
    <p:sldId id="287" r:id="rId4"/>
    <p:sldId id="256" r:id="rId5"/>
    <p:sldId id="292" r:id="rId6"/>
    <p:sldId id="300" r:id="rId7"/>
    <p:sldId id="316" r:id="rId8"/>
    <p:sldId id="314" r:id="rId9"/>
    <p:sldId id="315" r:id="rId10"/>
    <p:sldId id="313" r:id="rId11"/>
    <p:sldId id="307" r:id="rId12"/>
    <p:sldId id="311" r:id="rId13"/>
    <p:sldId id="312" r:id="rId14"/>
    <p:sldId id="317" r:id="rId15"/>
    <p:sldId id="318" r:id="rId16"/>
    <p:sldId id="331" r:id="rId17"/>
    <p:sldId id="320" r:id="rId18"/>
    <p:sldId id="321" r:id="rId19"/>
    <p:sldId id="330" r:id="rId20"/>
    <p:sldId id="323" r:id="rId21"/>
    <p:sldId id="324" r:id="rId22"/>
    <p:sldId id="329" r:id="rId23"/>
    <p:sldId id="334" r:id="rId24"/>
    <p:sldId id="333" r:id="rId25"/>
    <p:sldId id="335" r:id="rId26"/>
    <p:sldId id="30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Highlight Points" id="{A3A2B0AB-762C-4281-AA7B-EF7E134E0DC4}">
          <p14:sldIdLst>
            <p14:sldId id="256"/>
            <p14:sldId id="292"/>
            <p14:sldId id="300"/>
            <p14:sldId id="316"/>
            <p14:sldId id="314"/>
            <p14:sldId id="315"/>
            <p14:sldId id="313"/>
            <p14:sldId id="307"/>
            <p14:sldId id="311"/>
            <p14:sldId id="312"/>
            <p14:sldId id="317"/>
            <p14:sldId id="318"/>
            <p14:sldId id="331"/>
            <p14:sldId id="320"/>
            <p14:sldId id="321"/>
            <p14:sldId id="330"/>
            <p14:sldId id="323"/>
            <p14:sldId id="324"/>
            <p14:sldId id="329"/>
            <p14:sldId id="334"/>
            <p14:sldId id="333"/>
            <p14:sldId id="335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0788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2014898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506181201489892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205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Slide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slide and click “Highlight Background”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98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98819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734557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506181734557349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681990" y="4267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50618173455743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10590" y="12801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506181734557479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81990" y="17068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50618173455750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681990" y="2560320"/>
            <a:ext cx="513562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50618173455752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909128" y="30937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BackgroundShape201506181734557549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901190" y="40995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PTLabsHighlightBackgroundShape201506181734557569"/>
          <p:cNvSpPr/>
          <p:nvPr>
            <p:custDataLst>
              <p:tags r:id="rId7"/>
            </p:custDataLst>
          </p:nvPr>
        </p:nvSpPr>
        <p:spPr>
          <a:xfrm>
            <a:off x="1901190" y="62941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961d3f1e-187d-4b94-8f93-1be85193a105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BackgroundShape6a0e245b-6aa0-4f7b-8026-c07e6fed77bf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4421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62327 0.06222223 -0.04362327 0.06222223 -0.08724654 0.1244445 E" pathEditMode="relative" ptsTypes="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62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4 0.04666666 0.05790104 0.04666666 0.1158021 0.09333332 E" pathEditMode="relative" ptsTypes="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9514 0.03666667 -0.0399514 0.03666667 -0.0799028 0.07333335 E" pathEditMode="relative" ptsTypes="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77849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19028 0.07000001 0.1119028 0.07000001 0.2238056 0.14 E" pathEditMode="relative" ptsTypes="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31908" y="6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Text Boxes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three text boxes and click “Highlight Background”</a:t>
            </a:r>
          </a:p>
          <a:p>
            <a:r>
              <a:rPr lang="en-US" dirty="0" smtClean="0"/>
              <a:t>Select in this order: Top, Bottom left, Bottom right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51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2206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7344438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506181734443923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681990" y="4267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506181734443973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10590" y="12801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506181734444013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81990" y="17068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506181734444053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681990" y="2560320"/>
            <a:ext cx="513562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BackgroundShape201506181734444113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909128" y="30937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PTLabsHighlightBackgroundShape20150618173444414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901190" y="40995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PTLabsHighlightBackgroundShape201506181734444173"/>
          <p:cNvSpPr/>
          <p:nvPr>
            <p:custDataLst>
              <p:tags r:id="rId7"/>
            </p:custDataLst>
          </p:nvPr>
        </p:nvSpPr>
        <p:spPr>
          <a:xfrm>
            <a:off x="1901190" y="62941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506181734444083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-365760" y="4008120"/>
            <a:ext cx="979170" cy="6096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ea60d9b9-ed30-4da3-a1da-6902e7f48621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BackgroundShapec485a6a5-1d97-42dc-ab66-ce7355d7009d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HighlightBackgroundShape2951bdb7-c805-4481-b1b6-0b041b273aa4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436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62327 0.06222223 -0.04362327 0.06222223 -0.08724654 0.1244445 E" pathEditMode="relative" ptsTypes="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62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4 0.04666666 0.05790104 0.04666666 0.1158021 0.09333332 E" pathEditMode="relative" ptsTypes="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9514 0.03666667 -0.0399514 0.03666667 -0.0799028 0.07333335 E" pathEditMode="relative" ptsTypes="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77849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709305 0.1222222 -0.1709305 0.1222222 -0.3418611 0.2444444 E" pathEditMode="relative" ptsTypes="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9066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828333 -0.05222222 0.2828333 -0.05222222 0.5656667 -0.1044444 E" pathEditMode="relative" ptsTypes="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691842" y="1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9" grpId="0" animBg="1"/>
      <p:bldP spid="9" grpId="1" animBg="1"/>
      <p:bldP spid="9" grpId="2" animBg="1"/>
      <p:bldP spid="9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text in the text box and click “Highlight Background”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71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0564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Highlight Points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testing</a:t>
            </a:r>
            <a:r>
              <a:rPr lang="en-US" sz="2400" dirty="0" smtClean="0">
                <a:solidFill>
                  <a:schemeClr val="bg1"/>
                </a:solidFill>
              </a:rPr>
              <a:t>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“Highlight Text” or “Highlight Background”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expected output uses </a:t>
            </a:r>
            <a:r>
              <a:rPr lang="en-US" sz="2400" b="1" u="sng" dirty="0" smtClean="0">
                <a:solidFill>
                  <a:schemeClr val="bg1"/>
                </a:solidFill>
              </a:rPr>
              <a:t>Red</a:t>
            </a:r>
            <a:r>
              <a:rPr lang="en-US" sz="2400" dirty="0" smtClean="0">
                <a:solidFill>
                  <a:schemeClr val="bg1"/>
                </a:solidFill>
              </a:rPr>
              <a:t> Text Highlight Color, </a:t>
            </a:r>
            <a:r>
              <a:rPr lang="en-US" sz="2400" b="1" u="sng" dirty="0" smtClean="0">
                <a:solidFill>
                  <a:schemeClr val="bg1"/>
                </a:solidFill>
              </a:rPr>
              <a:t>Black</a:t>
            </a:r>
            <a:r>
              <a:rPr lang="en-US" sz="2400" dirty="0" smtClean="0">
                <a:solidFill>
                  <a:schemeClr val="bg1"/>
                </a:solidFill>
              </a:rPr>
              <a:t> Text Default Color, and </a:t>
            </a:r>
            <a:r>
              <a:rPr lang="en-US" sz="2400" b="1" u="sng" dirty="0" smtClean="0">
                <a:solidFill>
                  <a:schemeClr val="bg1"/>
                </a:solidFill>
              </a:rPr>
              <a:t>Yellow</a:t>
            </a:r>
            <a:r>
              <a:rPr lang="en-US" sz="2400" dirty="0" smtClean="0">
                <a:solidFill>
                  <a:schemeClr val="bg1"/>
                </a:solidFill>
              </a:rPr>
              <a:t> Background Highlight Color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7342527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HighlightBackgroundShape201506181734253032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39190" y="5791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BackgroundShape201506181734253052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53440" y="1005840"/>
            <a:ext cx="3161157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506181734253072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367790" y="14325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506181734253092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139190" y="18592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50618173425311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139190" y="2712720"/>
            <a:ext cx="5164138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506181734253132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147128" y="28651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506181734253152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139190" y="38709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BackgroundShape201506181734253172"/>
          <p:cNvSpPr/>
          <p:nvPr>
            <p:custDataLst>
              <p:tags r:id="rId8"/>
            </p:custDataLst>
          </p:nvPr>
        </p:nvSpPr>
        <p:spPr>
          <a:xfrm>
            <a:off x="1139190" y="60655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70dd916d-53e5-41d0-8854-d768b35590bc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9264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528124 0.03111111 -0.09528124 0.03111111 -0.1905625 0.06222223 E" pathEditMode="relative" ptsTypes="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203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165799 0.03111112 0.05165799 0.03111112 0.103316 0.06222223 E" pathEditMode="relative" ptsTypes="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7229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2 0.04666666 0.05790102 0.04666666 0.115802 0.09333332 E" pathEditMode="relative" ptsTypes="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17186 0.03666667 -0.03917186 0.03666667 -0.07834371 0.07333335 E" pathEditMode="relative" ptsTypes="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78281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445659 0.04222223 0.04445659 0.04222223 0.08891317 0.08444446 E" pathEditMode="relative" ptsTypes="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31180" y="6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Points </a:t>
            </a:r>
            <a:r>
              <a:rPr lang="en-US" dirty="0" smtClean="0"/>
              <a:t>– Select </a:t>
            </a:r>
            <a:r>
              <a:rPr lang="en-US" dirty="0" smtClean="0"/>
              <a:t>End of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Move the cursor to the end of </a:t>
            </a:r>
            <a:r>
              <a:rPr lang="en-US" dirty="0" smtClean="0"/>
              <a:t>the </a:t>
            </a:r>
            <a:r>
              <a:rPr lang="en-US" dirty="0" smtClean="0"/>
              <a:t>text box and click “Highlight </a:t>
            </a:r>
            <a:r>
              <a:rPr lang="en-US" dirty="0" smtClean="0"/>
              <a:t>Points”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66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6991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7020700262888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702070026289237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1869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Slide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slide and click “Highlight Points”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40214501903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42799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2074993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506181207499333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TextShape201506181207499433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04382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  <p:bldP spid="3" grpId="0" build="p" bldLvl="5"/>
      <p:bldP spid="3" grpI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Text Boxes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three text boxes and click “Highlight Points”</a:t>
            </a:r>
          </a:p>
          <a:p>
            <a:r>
              <a:rPr lang="en-US" dirty="0" smtClean="0"/>
              <a:t>Select in this order: Top, Bottom left, Bottom right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8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1672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158112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506181158112213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TextShape201506181158112213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HighlightTextShape201506181158112213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34681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  <p:bldP spid="3" grpId="0" build="p" bldLvl="5"/>
      <p:bldP spid="3" grpId="1" build="p" bldLvl="5"/>
      <p:bldP spid="4" grpId="0" build="p" bldLvl="5"/>
      <p:bldP spid="4" grpI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text in the text box and click “Highlight Points”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68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c485a6a5-1d97-42dc-ab66-ce7355d7009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c485a6a5-1d97-42dc-ab66-ce7355d7009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c485a6a5-1d97-42dc-ab66-ce7355d7009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2951bdb7-c805-4481-b1b6-0b041b273aa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6a0e245b-6aa0-4f7b-8026-c07e6fed77b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6a0e245b-6aa0-4f7b-8026-c07e6fed77b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6a0e245b-6aa0-4f7b-8026-c07e6fed77b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1697</Words>
  <Application>Microsoft Office PowerPoint</Application>
  <PresentationFormat>On-screen Show (4:3)</PresentationFormat>
  <Paragraphs>146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宋体</vt:lpstr>
      <vt:lpstr>Arial</vt:lpstr>
      <vt:lpstr>Arial Black</vt:lpstr>
      <vt:lpstr>Calibri</vt:lpstr>
      <vt:lpstr>Times New Roman</vt:lpstr>
      <vt:lpstr>Office Theme</vt:lpstr>
      <vt:lpstr>Main feature</vt:lpstr>
      <vt:lpstr>Sub feature</vt:lpstr>
      <vt:lpstr>PowerPointLabs Test Cases</vt:lpstr>
      <vt:lpstr>Highlight Points</vt:lpstr>
      <vt:lpstr>Highlight Points:: Highlight Text – Select Slide</vt:lpstr>
      <vt:lpstr>PowerPoint Presentation</vt:lpstr>
      <vt:lpstr>PowerPoint Presentation</vt:lpstr>
      <vt:lpstr>Highlight Points:: Highlight Text – Select Text Boxes</vt:lpstr>
      <vt:lpstr>PowerPoint Presentation</vt:lpstr>
      <vt:lpstr>PowerPoint Presentation</vt:lpstr>
      <vt:lpstr>Highlight Points:: Highlight Text – Select Text</vt:lpstr>
      <vt:lpstr>PowerPoint Presentation</vt:lpstr>
      <vt:lpstr>PowerPoint Presentation</vt:lpstr>
      <vt:lpstr>Highlight Points:: Highlight Background – Select Slide</vt:lpstr>
      <vt:lpstr>PowerPoint Presentation</vt:lpstr>
      <vt:lpstr>PowerPoint Presentation</vt:lpstr>
      <vt:lpstr>Highlight Points:: Highlight Background – Select Text Boxes</vt:lpstr>
      <vt:lpstr>PowerPoint Presentation</vt:lpstr>
      <vt:lpstr>PowerPoint Presentation</vt:lpstr>
      <vt:lpstr>Highlight Points:: Highlight Background – Select Text</vt:lpstr>
      <vt:lpstr>PowerPoint Presentation</vt:lpstr>
      <vt:lpstr>PowerPoint Presentation</vt:lpstr>
      <vt:lpstr>Highlight Points:: Highlight Points – Select End of Text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Jamos Tay</cp:lastModifiedBy>
  <cp:revision>84</cp:revision>
  <dcterms:created xsi:type="dcterms:W3CDTF">2014-01-22T00:01:33Z</dcterms:created>
  <dcterms:modified xsi:type="dcterms:W3CDTF">2017-02-06T16:26:37Z</dcterms:modified>
</cp:coreProperties>
</file>