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9"/>
  </p:notesMasterIdLst>
  <p:sldIdLst>
    <p:sldId id="287" r:id="rId5"/>
    <p:sldId id="256" r:id="rId6"/>
    <p:sldId id="311" r:id="rId7"/>
    <p:sldId id="367" r:id="rId8"/>
    <p:sldId id="368" r:id="rId9"/>
    <p:sldId id="364" r:id="rId10"/>
    <p:sldId id="365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7" r:id="rId19"/>
    <p:sldId id="378" r:id="rId20"/>
    <p:sldId id="379" r:id="rId21"/>
    <p:sldId id="380" r:id="rId22"/>
    <p:sldId id="391" r:id="rId23"/>
    <p:sldId id="385" r:id="rId24"/>
    <p:sldId id="394" r:id="rId25"/>
    <p:sldId id="383" r:id="rId26"/>
    <p:sldId id="388" r:id="rId27"/>
    <p:sldId id="3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Paste To Fill Slide" id="{A3A2B0AB-762C-4281-AA7B-EF7E134E0DC4}">
          <p14:sldIdLst>
            <p14:sldId id="311"/>
            <p14:sldId id="367"/>
            <p14:sldId id="368"/>
            <p14:sldId id="364"/>
            <p14:sldId id="365"/>
            <p14:sldId id="369"/>
            <p14:sldId id="370"/>
            <p14:sldId id="371"/>
            <p14:sldId id="372"/>
            <p14:sldId id="373"/>
            <p14:sldId id="374"/>
            <p14:sldId id="375"/>
            <p14:sldId id="377"/>
            <p14:sldId id="378"/>
            <p14:sldId id="379"/>
            <p14:sldId id="380"/>
            <p14:sldId id="391"/>
            <p14:sldId id="385"/>
            <p14:sldId id="394"/>
            <p14:sldId id="383"/>
            <p14:sldId id="388"/>
            <p14:sldId id="395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88" autoAdjust="0"/>
  </p:normalViewPr>
  <p:slideViewPr>
    <p:cSldViewPr>
      <p:cViewPr varScale="1">
        <p:scale>
          <a:sx n="58" d="100"/>
          <a:sy n="5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5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 and 1 black</a:t>
            </a:r>
            <a:r>
              <a:rPr lang="en-US" baseline="0" dirty="0" smtClean="0"/>
              <a:t>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6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Paste To</a:t>
            </a:r>
            <a:r>
              <a:rPr lang="en-US" baseline="0" dirty="0" smtClean="0"/>
              <a:t> Cursor Position at the center of the black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 and 1 black</a:t>
            </a:r>
            <a:r>
              <a:rPr lang="en-US" baseline="0" dirty="0" smtClean="0"/>
              <a:t> square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6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Paste To</a:t>
            </a:r>
            <a:r>
              <a:rPr lang="en-US" baseline="0" dirty="0" smtClean="0"/>
              <a:t> Original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5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 3 colored squares and a buildings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0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</a:t>
            </a:r>
            <a:r>
              <a:rPr lang="en-US" baseline="0" dirty="0" smtClean="0"/>
              <a:t> Cut the building image and right click the green square and select Replace With Clipboard.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</a:t>
            </a:r>
            <a:r>
              <a:rPr lang="en-US" dirty="0" smtClean="0"/>
              <a:t> 3 colored squares that are merged into a group and building</a:t>
            </a:r>
            <a:r>
              <a:rPr lang="en-US" baseline="0" dirty="0" smtClean="0"/>
              <a:t> image</a:t>
            </a:r>
          </a:p>
          <a:p>
            <a:r>
              <a:rPr lang="en-US" dirty="0" smtClean="0"/>
              <a:t>The grou</a:t>
            </a:r>
            <a:r>
              <a:rPr lang="en-US" baseline="0" dirty="0" smtClean="0"/>
              <a:t>p of 3 colored squares have an appear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6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Cut the building image and Replace With Clipboard</a:t>
            </a:r>
            <a:r>
              <a:rPr lang="en-US" baseline="0" dirty="0" smtClean="0"/>
              <a:t> using the green square.</a:t>
            </a:r>
          </a:p>
          <a:p>
            <a:r>
              <a:rPr lang="en-US" dirty="0" smtClean="0"/>
              <a:t>The group remains and picture is at</a:t>
            </a:r>
            <a:r>
              <a:rPr lang="en-US" baseline="0" dirty="0" smtClean="0"/>
              <a:t> the green square’s position.</a:t>
            </a:r>
            <a:r>
              <a:rPr lang="en-US" b="0" baseline="0" dirty="0"/>
              <a:t> </a:t>
            </a:r>
            <a:r>
              <a:rPr lang="en-US" b="0" baseline="0" dirty="0" smtClean="0"/>
              <a:t>Note that the group should still retain its animation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7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cut by using ctrl-x</a:t>
            </a:r>
          </a:p>
          <a:p>
            <a:r>
              <a:rPr lang="en-US" dirty="0" smtClean="0"/>
              <a:t>You can also copy by using ctrl-c</a:t>
            </a:r>
          </a:p>
          <a:p>
            <a:r>
              <a:rPr lang="en-US" dirty="0" smtClean="0"/>
              <a:t>Use cut or copy depending on the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13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r>
              <a:rPr lang="en-US" baseline="0" dirty="0" smtClean="0"/>
              <a:t> Shapes</a:t>
            </a:r>
            <a:r>
              <a:rPr lang="en-US" dirty="0" smtClean="0"/>
              <a:t> 3 colored squares that are merged into a group and building</a:t>
            </a:r>
            <a:r>
              <a:rPr lang="en-US" baseline="0" dirty="0" smtClean="0"/>
              <a:t> 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grou</a:t>
            </a:r>
            <a:r>
              <a:rPr lang="en-US" baseline="0" dirty="0" smtClean="0"/>
              <a:t>p of 3 colored squares have an appear animation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6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Cut the building image and Paste Into Group </a:t>
            </a:r>
            <a:r>
              <a:rPr lang="en-US" baseline="0" dirty="0" smtClean="0"/>
              <a:t>on the group of 3 colored squares</a:t>
            </a:r>
          </a:p>
          <a:p>
            <a:r>
              <a:rPr lang="en-US" dirty="0" smtClean="0"/>
              <a:t>The image</a:t>
            </a:r>
            <a:r>
              <a:rPr lang="en-US" baseline="0" dirty="0" smtClean="0"/>
              <a:t> should be in the center of </a:t>
            </a:r>
            <a:r>
              <a:rPr lang="en-US" baseline="0" smtClean="0"/>
              <a:t>the group.</a:t>
            </a:r>
            <a:r>
              <a:rPr lang="en-US" b="0" baseline="0" smtClean="0"/>
              <a:t> </a:t>
            </a:r>
            <a:r>
              <a:rPr lang="en-US" b="0" baseline="0" dirty="0" smtClean="0"/>
              <a:t>Note that the group should still retain its animation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0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</a:t>
            </a:r>
            <a:r>
              <a:rPr lang="en-US" baseline="0" dirty="0" smtClean="0"/>
              <a:t> </a:t>
            </a:r>
            <a:r>
              <a:rPr lang="en-US" dirty="0" smtClean="0"/>
              <a:t>The image should be cropped at the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image, rotated)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8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Image should be cropped</a:t>
            </a:r>
            <a:r>
              <a:rPr lang="en-US" baseline="0" dirty="0" smtClean="0"/>
              <a:t> at the corners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1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(2 image)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5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images are combined</a:t>
            </a:r>
            <a:r>
              <a:rPr lang="en-US" baseline="0" dirty="0" smtClean="0"/>
              <a:t> into 1 and are cropped accordingly. (No stretching should occur)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4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Shapes (1 group of 2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Expected. The group is combined</a:t>
            </a:r>
            <a:r>
              <a:rPr lang="en-US" baseline="0" dirty="0" smtClean="0"/>
              <a:t> into 1 image and is cropped accordingly. (No stretching should occur)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electMe"/>
          <p:cNvGrpSpPr/>
          <p:nvPr/>
        </p:nvGrpSpPr>
        <p:grpSpPr>
          <a:xfrm>
            <a:off x="2057400" y="762000"/>
            <a:ext cx="4572000" cy="4353818"/>
            <a:chOff x="2057400" y="762000"/>
            <a:chExt cx="4572000" cy="4353818"/>
          </a:xfrm>
        </p:grpSpPr>
        <p:pic>
          <p:nvPicPr>
            <p:cNvPr id="5" name="selectMe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2057400"/>
              <a:ext cx="4572000" cy="3058418"/>
            </a:xfrm>
            <a:prstGeom prst="rect">
              <a:avLst/>
            </a:prstGeom>
          </p:spPr>
        </p:pic>
        <p:pic>
          <p:nvPicPr>
            <p:cNvPr id="3" name="selectMe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7" t="26687" r="27736" b="26687"/>
            <a:stretch>
              <a:fillRect/>
            </a:stretch>
          </p:blipFill>
          <p:spPr>
            <a:xfrm>
              <a:off x="2896508" y="762000"/>
              <a:ext cx="2893784" cy="2960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82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oup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1" b="10621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1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Paste At Cursor/Original Position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an empty position on the slide</a:t>
            </a:r>
            <a:endParaRPr lang="en-US" dirty="0"/>
          </a:p>
          <a:p>
            <a:pPr marL="285750" indent="-285750"/>
            <a:r>
              <a:rPr lang="en-US" dirty="0" smtClean="0"/>
              <a:t>Select either </a:t>
            </a:r>
            <a:r>
              <a:rPr lang="en-US" dirty="0"/>
              <a:t>Paste To </a:t>
            </a:r>
            <a:r>
              <a:rPr lang="en-US" dirty="0" smtClean="0"/>
              <a:t>Cursor Position or Paste To Original Position under </a:t>
            </a:r>
            <a:r>
              <a:rPr lang="en-US" dirty="0"/>
              <a:t>the </a:t>
            </a:r>
            <a:r>
              <a:rPr lang="en-US" dirty="0" err="1"/>
              <a:t>PowerPointLabs</a:t>
            </a:r>
            <a:r>
              <a:rPr lang="en-US" dirty="0"/>
              <a:t> context </a:t>
            </a:r>
            <a:r>
              <a:rPr lang="en-US" dirty="0" smtClean="0"/>
              <a:t>menu based on the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06680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611271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1269242" y="1049740"/>
            <a:ext cx="4572000" cy="3058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Replace With Clipboard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 to be replaced</a:t>
            </a:r>
            <a:endParaRPr lang="en-US" dirty="0"/>
          </a:p>
          <a:p>
            <a:pPr marL="285750" indent="-285750"/>
            <a:r>
              <a:rPr lang="en-US" dirty="0" smtClean="0"/>
              <a:t>Select Replace With Clipboard in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650242"/>
            <a:ext cx="1981200" cy="2057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16842"/>
            <a:ext cx="1981200" cy="2057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0242"/>
            <a:ext cx="4572000" cy="30584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2209800"/>
            <a:ext cx="1981200" cy="2057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Paste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14400" y="1116842"/>
            <a:ext cx="5105400" cy="3591818"/>
            <a:chOff x="914400" y="1116842"/>
            <a:chExt cx="5105400" cy="3591818"/>
          </a:xfrm>
        </p:grpSpPr>
        <p:sp>
          <p:nvSpPr>
            <p:cNvPr id="1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select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650242"/>
              <a:ext cx="4572000" cy="3058418"/>
            </a:xfrm>
            <a:prstGeom prst="rect">
              <a:avLst/>
            </a:prstGeom>
          </p:spPr>
        </p:pic>
        <p:sp>
          <p:nvSpPr>
            <p:cNvPr id="14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90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Paste Into Group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cut/copy.</a:t>
            </a:r>
            <a:endParaRPr lang="en-US" dirty="0"/>
          </a:p>
          <a:p>
            <a:pPr marL="285750" indent="-285750"/>
            <a:r>
              <a:rPr lang="en-US" dirty="0" smtClean="0"/>
              <a:t>Right click on the group of squares</a:t>
            </a:r>
            <a:endParaRPr lang="en-US" dirty="0"/>
          </a:p>
          <a:p>
            <a:pPr marL="285750" indent="-285750"/>
            <a:r>
              <a:rPr lang="en-US" dirty="0" smtClean="0"/>
              <a:t>Select Paste Into Group in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914400" y="1116842"/>
            <a:ext cx="3048000" cy="3150358"/>
            <a:chOff x="914400" y="1116842"/>
            <a:chExt cx="3048000" cy="3150358"/>
          </a:xfrm>
        </p:grpSpPr>
        <p:sp>
          <p:nvSpPr>
            <p:cNvPr id="5" name="Rectangle 4"/>
            <p:cNvSpPr/>
            <p:nvPr/>
          </p:nvSpPr>
          <p:spPr>
            <a:xfrm>
              <a:off x="914400" y="1116842"/>
              <a:ext cx="1981200" cy="2057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1650242"/>
              <a:ext cx="1981200" cy="2057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2209800"/>
              <a:ext cx="1981200" cy="2057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08782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1116842"/>
            <a:ext cx="4572000" cy="3150358"/>
            <a:chOff x="152400" y="1116842"/>
            <a:chExt cx="4572000" cy="3150358"/>
          </a:xfrm>
        </p:grpSpPr>
        <p:grpSp>
          <p:nvGrpSpPr>
            <p:cNvPr id="9" name="Group 8"/>
            <p:cNvGrpSpPr/>
            <p:nvPr/>
          </p:nvGrpSpPr>
          <p:grpSpPr>
            <a:xfrm>
              <a:off x="914400" y="1116842"/>
              <a:ext cx="3048000" cy="3150358"/>
              <a:chOff x="914400" y="1116842"/>
              <a:chExt cx="3048000" cy="315035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1116842"/>
                <a:ext cx="1981200" cy="2057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47800" y="1650242"/>
                <a:ext cx="1981200" cy="20574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81200" y="2209800"/>
                <a:ext cx="1981200" cy="20574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selectMe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162812"/>
              <a:ext cx="4572000" cy="3058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28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Paste:: Paste To </a:t>
            </a:r>
            <a:r>
              <a:rPr lang="en-US" dirty="0"/>
              <a:t>F</a:t>
            </a:r>
            <a:r>
              <a:rPr lang="en-US" dirty="0" smtClean="0"/>
              <a:t>ill Slide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/>
              <a:t>Select </a:t>
            </a:r>
            <a:r>
              <a:rPr lang="en-US" dirty="0" smtClean="0"/>
              <a:t>the appropriate shape/group.</a:t>
            </a:r>
            <a:endParaRPr lang="en-US" dirty="0"/>
          </a:p>
          <a:p>
            <a:pPr marL="285750" indent="-285750"/>
            <a:r>
              <a:rPr lang="en-US" dirty="0" smtClean="0"/>
              <a:t>Right click on the shape/group and click cut.</a:t>
            </a:r>
            <a:endParaRPr lang="en-US" dirty="0"/>
          </a:p>
          <a:p>
            <a:pPr marL="285750" indent="-285750"/>
            <a:r>
              <a:rPr lang="en-US" dirty="0" smtClean="0"/>
              <a:t>Right click on an empty position on the slide</a:t>
            </a:r>
            <a:endParaRPr lang="en-US" dirty="0"/>
          </a:p>
          <a:p>
            <a:pPr marL="285750" indent="-285750"/>
            <a:r>
              <a:rPr lang="en-US" dirty="0" smtClean="0"/>
              <a:t>Select Paste To Fill Slide under the </a:t>
            </a:r>
            <a:r>
              <a:rPr lang="en-US" dirty="0" err="1" smtClean="0"/>
              <a:t>PowerPointLabs</a:t>
            </a:r>
            <a:r>
              <a:rPr lang="en-US" dirty="0" smtClean="0"/>
              <a:t> context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6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" r="540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1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0406">
            <a:off x="2362200" y="1295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lectMe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6" b="919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0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4572000" cy="3058418"/>
          </a:xfrm>
          <a:prstGeom prst="rect">
            <a:avLst/>
          </a:prstGeom>
        </p:spPr>
      </p:pic>
      <p:pic>
        <p:nvPicPr>
          <p:cNvPr id="3" name="selectMe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7" t="26687" r="27736" b="26687"/>
          <a:stretch>
            <a:fillRect/>
          </a:stretch>
        </p:blipFill>
        <p:spPr>
          <a:xfrm>
            <a:off x="2896508" y="762000"/>
            <a:ext cx="2893784" cy="29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8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oup 1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1" b="10621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558</Words>
  <Application>Microsoft Office PowerPoint</Application>
  <PresentationFormat>On-screen Show (4:3)</PresentationFormat>
  <Paragraphs>79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Office Theme</vt:lpstr>
      <vt:lpstr>Main feature</vt:lpstr>
      <vt:lpstr>Sub feature</vt:lpstr>
      <vt:lpstr>Sync Labs - Do not edit</vt:lpstr>
      <vt:lpstr>PowerPointLabs Test Cases</vt:lpstr>
      <vt:lpstr>Paste Lab</vt:lpstr>
      <vt:lpstr>Paste:: Paste To Fill Slide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Paste:: Paste At Cursor/Original Position</vt:lpstr>
      <vt:lpstr>PowerPoint Presentation</vt:lpstr>
      <vt:lpstr>PowerPoint Presentation</vt:lpstr>
      <vt:lpstr>PowerPoint Presentation</vt:lpstr>
      <vt:lpstr>PowerPoint Presentation</vt:lpstr>
      <vt:lpstr>Paste:: Replace With Clipboard</vt:lpstr>
      <vt:lpstr>PowerPoint Presentation</vt:lpstr>
      <vt:lpstr>PowerPoint Presentation</vt:lpstr>
      <vt:lpstr>PowerPoint Presentation</vt:lpstr>
      <vt:lpstr>PowerPoint Presentation</vt:lpstr>
      <vt:lpstr>Paste:: Paste Into Group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Ian</cp:lastModifiedBy>
  <cp:revision>163</cp:revision>
  <dcterms:created xsi:type="dcterms:W3CDTF">2014-01-22T00:01:33Z</dcterms:created>
  <dcterms:modified xsi:type="dcterms:W3CDTF">2017-05-26T08:09:53Z</dcterms:modified>
</cp:coreProperties>
</file>