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87" r:id="rId4"/>
    <p:sldId id="256" r:id="rId5"/>
    <p:sldId id="292" r:id="rId6"/>
    <p:sldId id="293" r:id="rId7"/>
    <p:sldId id="312" r:id="rId8"/>
    <p:sldId id="296" r:id="rId9"/>
    <p:sldId id="301" r:id="rId10"/>
    <p:sldId id="311" r:id="rId11"/>
    <p:sldId id="305" r:id="rId12"/>
    <p:sldId id="306" r:id="rId13"/>
    <p:sldId id="313" r:id="rId14"/>
    <p:sldId id="317" r:id="rId15"/>
    <p:sldId id="315" r:id="rId16"/>
    <p:sldId id="318" r:id="rId17"/>
    <p:sldId id="322" r:id="rId18"/>
    <p:sldId id="320" r:id="rId19"/>
    <p:sldId id="32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opOutPadding" id="{A3A2B0AB-762C-4281-AA7B-EF7E134E0DC4}">
          <p14:sldIdLst>
            <p14:sldId id="256"/>
            <p14:sldId id="292"/>
            <p14:sldId id="293"/>
            <p14:sldId id="312"/>
            <p14:sldId id="296"/>
            <p14:sldId id="301"/>
            <p14:sldId id="311"/>
            <p14:sldId id="305"/>
            <p14:sldId id="306"/>
            <p14:sldId id="313"/>
            <p14:sldId id="317"/>
            <p14:sldId id="315"/>
            <p14:sldId id="318"/>
            <p14:sldId id="322"/>
            <p14:sldId id="320"/>
            <p14:sldId id="32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5" autoAdjust="0"/>
  </p:normalViewPr>
  <p:slideViewPr>
    <p:cSldViewPr>
      <p:cViewPr varScale="1">
        <p:scale>
          <a:sx n="82" d="100"/>
          <a:sy n="82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25/7/2017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95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75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17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895"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 rot="18884896">
            <a:off x="3102796" y="1971647"/>
            <a:ext cx="2898131" cy="2955332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5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one child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304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1E2D37-7C31-454B-8116-6DAC0F76564F}"/>
              </a:ext>
            </a:extLst>
          </p:cNvPr>
          <p:cNvGrpSpPr/>
          <p:nvPr/>
        </p:nvGrpSpPr>
        <p:grpSpPr>
          <a:xfrm>
            <a:off x="381000" y="254397"/>
            <a:ext cx="7365603" cy="6349206"/>
            <a:chOff x="381000" y="254397"/>
            <a:chExt cx="7365603" cy="6349206"/>
          </a:xfrm>
        </p:grpSpPr>
        <p:pic>
          <p:nvPicPr>
            <p:cNvPr id="5" name="selectM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397" y="254397"/>
              <a:ext cx="6349206" cy="634920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1B5EBF-E7E6-4AFA-85D0-1E02081FD3C6}"/>
                </a:ext>
              </a:extLst>
            </p:cNvPr>
            <p:cNvSpPr/>
            <p:nvPr/>
          </p:nvSpPr>
          <p:spPr>
            <a:xfrm>
              <a:off x="381000" y="2590800"/>
              <a:ext cx="30480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35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1E2D37-7C31-454B-8116-6DAC0F76564F}"/>
              </a:ext>
            </a:extLst>
          </p:cNvPr>
          <p:cNvGrpSpPr/>
          <p:nvPr/>
        </p:nvGrpSpPr>
        <p:grpSpPr>
          <a:xfrm>
            <a:off x="381000" y="1951331"/>
            <a:ext cx="5611462" cy="2955332"/>
            <a:chOff x="381000" y="1951331"/>
            <a:chExt cx="5611462" cy="2955332"/>
          </a:xfrm>
        </p:grpSpPr>
        <p:pic>
          <p:nvPicPr>
            <p:cNvPr id="5" name="selectMe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27" t="26727" r="27628" b="26727"/>
            <a:stretch>
              <a:fillRect/>
            </a:stretch>
          </p:blipFill>
          <p:spPr>
            <a:xfrm>
              <a:off x="3094331" y="1951331"/>
              <a:ext cx="2898131" cy="29553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1B5EBF-E7E6-4AFA-85D0-1E02081FD3C6}"/>
                </a:ext>
              </a:extLst>
            </p:cNvPr>
            <p:cNvSpPr/>
            <p:nvPr/>
          </p:nvSpPr>
          <p:spPr>
            <a:xfrm>
              <a:off x="381000" y="2590800"/>
              <a:ext cx="30480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3">
            <a:extLst>
              <a:ext uri="{FF2B5EF4-FFF2-40B4-BE49-F238E27FC236}">
                <a16:creationId xmlns:a16="http://schemas.microsoft.com/office/drawing/2014/main" id="{D7878B1D-5ACA-488E-B4AA-41FF2D9C8795}"/>
              </a:ext>
            </a:extLst>
          </p:cNvPr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6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multiple child pictures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18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98AAC2-84A1-410F-B0B6-2A4FD98A0570}"/>
              </a:ext>
            </a:extLst>
          </p:cNvPr>
          <p:cNvGrpSpPr/>
          <p:nvPr/>
        </p:nvGrpSpPr>
        <p:grpSpPr>
          <a:xfrm>
            <a:off x="-304800" y="304800"/>
            <a:ext cx="10006806" cy="6365708"/>
            <a:chOff x="-304800" y="304800"/>
            <a:chExt cx="10006806" cy="6365708"/>
          </a:xfrm>
        </p:grpSpPr>
        <p:pic>
          <p:nvPicPr>
            <p:cNvPr id="13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800" y="321302"/>
              <a:ext cx="6349206" cy="6349206"/>
            </a:xfrm>
            <a:prstGeom prst="rect">
              <a:avLst/>
            </a:prstGeom>
          </p:spPr>
        </p:pic>
        <p:pic>
          <p:nvPicPr>
            <p:cNvPr id="14" name="selectMe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04800"/>
              <a:ext cx="6349206" cy="634920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13E55-CEB0-45AB-90EC-EC5BB05F6DE5}"/>
                </a:ext>
              </a:extLst>
            </p:cNvPr>
            <p:cNvSpPr/>
            <p:nvPr/>
          </p:nvSpPr>
          <p:spPr>
            <a:xfrm>
              <a:off x="381000" y="2590800"/>
              <a:ext cx="30480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06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98AAC2-84A1-410F-B0B6-2A4FD98A0570}"/>
              </a:ext>
            </a:extLst>
          </p:cNvPr>
          <p:cNvGrpSpPr/>
          <p:nvPr/>
        </p:nvGrpSpPr>
        <p:grpSpPr>
          <a:xfrm>
            <a:off x="381000" y="1999190"/>
            <a:ext cx="7559974" cy="2974378"/>
            <a:chOff x="381000" y="1999190"/>
            <a:chExt cx="7559974" cy="2974378"/>
          </a:xfrm>
        </p:grpSpPr>
        <p:pic>
          <p:nvPicPr>
            <p:cNvPr id="13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727" r="27736" b="26727"/>
            <a:stretch>
              <a:fillRect/>
            </a:stretch>
          </p:blipFill>
          <p:spPr>
            <a:xfrm>
              <a:off x="1389590" y="2018236"/>
              <a:ext cx="2893784" cy="2955332"/>
            </a:xfrm>
            <a:prstGeom prst="rect">
              <a:avLst/>
            </a:prstGeom>
          </p:spPr>
        </p:pic>
        <p:pic>
          <p:nvPicPr>
            <p:cNvPr id="14" name="selectMe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5047190" y="1999190"/>
              <a:ext cx="2893784" cy="296041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13E55-CEB0-45AB-90EC-EC5BB05F6DE5}"/>
                </a:ext>
              </a:extLst>
            </p:cNvPr>
            <p:cNvSpPr/>
            <p:nvPr/>
          </p:nvSpPr>
          <p:spPr>
            <a:xfrm>
              <a:off x="381000" y="2590800"/>
              <a:ext cx="30480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3">
            <a:extLst>
              <a:ext uri="{FF2B5EF4-FFF2-40B4-BE49-F238E27FC236}">
                <a16:creationId xmlns:a16="http://schemas.microsoft.com/office/drawing/2014/main" id="{C2BE46B6-4805-4101-B783-0763B18E4FBE}"/>
              </a:ext>
            </a:extLst>
          </p:cNvPr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4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Crop Out Padding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picture(s)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on </a:t>
            </a:r>
            <a:r>
              <a:rPr lang="en-US" sz="2400" dirty="0" err="1">
                <a:solidFill>
                  <a:schemeClr val="bg1"/>
                </a:solidFill>
              </a:rPr>
              <a:t>PowerPointLabs</a:t>
            </a:r>
            <a:r>
              <a:rPr lang="en-US" sz="2400" dirty="0">
                <a:solidFill>
                  <a:schemeClr val="bg1"/>
                </a:solidFill>
              </a:rPr>
              <a:t> ribbon and select </a:t>
            </a:r>
            <a:r>
              <a:rPr lang="en-US" sz="2400" b="1" dirty="0">
                <a:solidFill>
                  <a:schemeClr val="bg1"/>
                </a:solidFill>
              </a:rPr>
              <a:t>“Crop Out Padding”</a:t>
            </a:r>
            <a:r>
              <a:rPr lang="en-US" sz="2400" dirty="0">
                <a:solidFill>
                  <a:schemeClr val="bg1"/>
                </a:solidFill>
              </a:rPr>
              <a:t> in Crop Lab.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one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254397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7" t="26727" r="27628" b="26727"/>
          <a:stretch>
            <a:fillRect/>
          </a:stretch>
        </p:blipFill>
        <p:spPr>
          <a:xfrm>
            <a:off x="3094331" y="1951331"/>
            <a:ext cx="2898131" cy="2955332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multiple pictures</a:t>
            </a:r>
            <a:endParaRPr lang="en-SG" dirty="0"/>
          </a:p>
        </p:txBody>
      </p:sp>
      <p:sp>
        <p:nvSpPr>
          <p:cNvPr id="4" name="TextBox 6"/>
          <p:cNvSpPr txBox="1"/>
          <p:nvPr/>
        </p:nvSpPr>
        <p:spPr>
          <a:xfrm>
            <a:off x="533400" y="3124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all pictures and click “Crop Out Padding”.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321302"/>
            <a:ext cx="6349206" cy="6349206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00"/>
            <a:ext cx="6349206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lectMe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727" r="27736" b="26727"/>
          <a:stretch>
            <a:fillRect/>
          </a:stretch>
        </p:blipFill>
        <p:spPr>
          <a:xfrm>
            <a:off x="1389590" y="2018236"/>
            <a:ext cx="2893784" cy="2955332"/>
          </a:xfrm>
          <a:prstGeom prst="rect">
            <a:avLst/>
          </a:prstGeom>
        </p:spPr>
      </p:pic>
      <p:pic>
        <p:nvPicPr>
          <p:cNvPr id="14" name="selectM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5047190" y="1999190"/>
            <a:ext cx="2893784" cy="2960418"/>
          </a:xfrm>
          <a:prstGeom prst="rect">
            <a:avLst/>
          </a:prstGeom>
        </p:spPr>
      </p:pic>
      <p:sp>
        <p:nvSpPr>
          <p:cNvPr id="6" name="text 3"/>
          <p:cNvSpPr txBox="1"/>
          <p:nvPr/>
        </p:nvSpPr>
        <p:spPr>
          <a:xfrm>
            <a:off x="3365631" y="60198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6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Out Padding:: rotated picture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136</Words>
  <Application>Microsoft Office PowerPoint</Application>
  <PresentationFormat>On-screen Show (4:3)</PresentationFormat>
  <Paragraphs>24</Paragraphs>
  <Slides>18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Out Padding</vt:lpstr>
      <vt:lpstr>Crop Out Padding:: one picture</vt:lpstr>
      <vt:lpstr>PowerPoint Presentation</vt:lpstr>
      <vt:lpstr>PowerPoint Presentation</vt:lpstr>
      <vt:lpstr>Crop Out Padding:: multiple pictures</vt:lpstr>
      <vt:lpstr>PowerPoint Presentation</vt:lpstr>
      <vt:lpstr>PowerPoint Presentation</vt:lpstr>
      <vt:lpstr>Crop Out Padding:: rotated picture</vt:lpstr>
      <vt:lpstr>PowerPoint Presentation</vt:lpstr>
      <vt:lpstr>PowerPoint Presentation</vt:lpstr>
      <vt:lpstr>Crop Out Padding:: one child picture</vt:lpstr>
      <vt:lpstr>PowerPoint Presentation</vt:lpstr>
      <vt:lpstr>PowerPoint Presentation</vt:lpstr>
      <vt:lpstr>Crop Out Padding:: multiple child pictures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94</cp:revision>
  <dcterms:created xsi:type="dcterms:W3CDTF">2014-01-22T00:01:33Z</dcterms:created>
  <dcterms:modified xsi:type="dcterms:W3CDTF">2017-07-25T05:08:48Z</dcterms:modified>
</cp:coreProperties>
</file>