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adiusTest" id="{DCBA1EE2-68D4-42A4-80E3-8E92D999FB55}">
          <p14:sldIdLst>
            <p14:sldId id="256"/>
            <p14:sldId id="262"/>
          </p14:sldIdLst>
        </p14:section>
        <p14:section name="ColorTest" id="{2DBA1629-79D9-4194-9A25-38E39AA92431}">
          <p14:sldIdLst>
            <p14:sldId id="264"/>
            <p14:sldId id="265"/>
          </p14:sldIdLst>
        </p14:section>
        <p14:section name="TransparencyTest" id="{7D0B6CFE-4E50-4A5B-A72C-F11AAA5EC285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660"/>
  </p:normalViewPr>
  <p:slideViewPr>
    <p:cSldViewPr snapToGrid="0">
      <p:cViewPr varScale="1">
        <p:scale>
          <a:sx n="28" d="100"/>
          <a:sy n="28" d="100"/>
        </p:scale>
        <p:origin x="78" y="1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6C04-EB19-42DC-A71A-2EA3A859795F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03AD-BE35-4356-A125-3CB2E5850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2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6C04-EB19-42DC-A71A-2EA3A859795F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03AD-BE35-4356-A125-3CB2E5850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9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6C04-EB19-42DC-A71A-2EA3A859795F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03AD-BE35-4356-A125-3CB2E5850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4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6C04-EB19-42DC-A71A-2EA3A859795F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03AD-BE35-4356-A125-3CB2E5850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7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6C04-EB19-42DC-A71A-2EA3A859795F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03AD-BE35-4356-A125-3CB2E5850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6C04-EB19-42DC-A71A-2EA3A859795F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03AD-BE35-4356-A125-3CB2E5850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6C04-EB19-42DC-A71A-2EA3A859795F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03AD-BE35-4356-A125-3CB2E5850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0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6C04-EB19-42DC-A71A-2EA3A859795F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03AD-BE35-4356-A125-3CB2E5850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7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6C04-EB19-42DC-A71A-2EA3A859795F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03AD-BE35-4356-A125-3CB2E5850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6C04-EB19-42DC-A71A-2EA3A859795F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03AD-BE35-4356-A125-3CB2E5850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6C04-EB19-42DC-A71A-2EA3A859795F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03AD-BE35-4356-A125-3CB2E5850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76C04-EB19-42DC-A71A-2EA3A859795F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F03AD-BE35-4356-A125-3CB2E5850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1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rce"/>
          <p:cNvSpPr/>
          <p:nvPr/>
        </p:nvSpPr>
        <p:spPr>
          <a:xfrm>
            <a:off x="1307775" y="1811866"/>
            <a:ext cx="2963333" cy="287866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3208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Destination"/>
          <p:cNvSpPr/>
          <p:nvPr/>
        </p:nvSpPr>
        <p:spPr>
          <a:xfrm>
            <a:off x="8182708" y="1811866"/>
            <a:ext cx="2319867" cy="2438400"/>
          </a:xfrm>
          <a:prstGeom prst="triangle">
            <a:avLst/>
          </a:prstGeom>
          <a:effectLst>
            <a:glow rad="228600">
              <a:schemeClr val="accent2">
                <a:alpha val="9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7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rce"/>
          <p:cNvSpPr/>
          <p:nvPr/>
        </p:nvSpPr>
        <p:spPr>
          <a:xfrm>
            <a:off x="1307775" y="1811866"/>
            <a:ext cx="2963333" cy="287866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3208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Destination"/>
          <p:cNvSpPr/>
          <p:nvPr/>
        </p:nvSpPr>
        <p:spPr>
          <a:xfrm>
            <a:off x="8182708" y="1811866"/>
            <a:ext cx="2319867" cy="2438400"/>
          </a:xfrm>
          <a:prstGeom prst="triangle">
            <a:avLst/>
          </a:prstGeom>
          <a:effectLst>
            <a:glow rad="1320800">
              <a:schemeClr val="accent2">
                <a:alpha val="9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rce"/>
          <p:cNvSpPr/>
          <p:nvPr/>
        </p:nvSpPr>
        <p:spPr>
          <a:xfrm>
            <a:off x="1307775" y="1811866"/>
            <a:ext cx="2963333" cy="287866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3208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Destination"/>
          <p:cNvSpPr/>
          <p:nvPr/>
        </p:nvSpPr>
        <p:spPr>
          <a:xfrm>
            <a:off x="8182708" y="1811866"/>
            <a:ext cx="2319867" cy="2438400"/>
          </a:xfrm>
          <a:prstGeom prst="triangle">
            <a:avLst/>
          </a:prstGeom>
          <a:effectLst>
            <a:glow rad="228600">
              <a:schemeClr val="accent2">
                <a:alpha val="9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9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rce"/>
          <p:cNvSpPr/>
          <p:nvPr/>
        </p:nvSpPr>
        <p:spPr>
          <a:xfrm>
            <a:off x="1307775" y="1811866"/>
            <a:ext cx="2963333" cy="287866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3208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Destination"/>
          <p:cNvSpPr/>
          <p:nvPr/>
        </p:nvSpPr>
        <p:spPr>
          <a:xfrm>
            <a:off x="8182708" y="1811866"/>
            <a:ext cx="2319867" cy="2438400"/>
          </a:xfrm>
          <a:prstGeom prst="triangle">
            <a:avLst/>
          </a:prstGeom>
          <a:effectLst>
            <a:glow rad="228600">
              <a:srgbClr val="68D321">
                <a:lumMod val="10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0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rce"/>
          <p:cNvSpPr/>
          <p:nvPr/>
        </p:nvSpPr>
        <p:spPr>
          <a:xfrm>
            <a:off x="1307775" y="1811866"/>
            <a:ext cx="2963333" cy="287866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3208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Destination"/>
          <p:cNvSpPr/>
          <p:nvPr/>
        </p:nvSpPr>
        <p:spPr>
          <a:xfrm>
            <a:off x="8182708" y="1811866"/>
            <a:ext cx="2319867" cy="2438400"/>
          </a:xfrm>
          <a:prstGeom prst="triangle">
            <a:avLst/>
          </a:prstGeom>
          <a:effectLst>
            <a:glow rad="228600">
              <a:srgbClr val="68D321">
                <a:lumMod val="10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78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rce"/>
          <p:cNvSpPr/>
          <p:nvPr/>
        </p:nvSpPr>
        <p:spPr>
          <a:xfrm>
            <a:off x="1307775" y="1811866"/>
            <a:ext cx="2963333" cy="287866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3208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Destination"/>
          <p:cNvSpPr/>
          <p:nvPr/>
        </p:nvSpPr>
        <p:spPr>
          <a:xfrm>
            <a:off x="8182708" y="1811866"/>
            <a:ext cx="2319867" cy="2438400"/>
          </a:xfrm>
          <a:prstGeom prst="triangle">
            <a:avLst/>
          </a:prstGeom>
          <a:effectLst>
            <a:glow rad="228600">
              <a:srgbClr val="68D321">
                <a:lumMod val="100000"/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Fong Jie Wen</cp:lastModifiedBy>
  <cp:revision>4</cp:revision>
  <dcterms:created xsi:type="dcterms:W3CDTF">2018-04-02T08:30:04Z</dcterms:created>
  <dcterms:modified xsi:type="dcterms:W3CDTF">2018-04-10T02:32:46Z</dcterms:modified>
</cp:coreProperties>
</file>