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CD1FC-CE8A-4F66-87B2-8E3534DBA99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93046-6BB7-42C0-BCB2-46F7BF4C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9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34A7-64E8-4A2A-8E79-F4E6C3C91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74FEA-97B1-44E1-8DD4-668BAD9A5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4C1BE-2575-491D-8593-0652C1C7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F236-79CD-4CF5-9FC4-E5D9CB69F2A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E6395-4BCA-4935-B52E-3AD088D7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4A9ED-80DB-48DF-9992-E7BBADB0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D50C-A766-4991-BA62-788F26DC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1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286F-C395-429B-B956-7E1958A7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E2AE9-58D1-4D34-A45A-7A2AECDA0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DFCDF-C20C-4075-A4E4-28783D6A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F236-79CD-4CF5-9FC4-E5D9CB69F2A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1234F-26AE-4A2E-A8D7-E4D49A95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F1F1B-790E-4071-BA53-AA0C48E0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D50C-A766-4991-BA62-788F26DC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5DFA2-226E-46F1-AFC0-DBB19FBAB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17E96-570A-42DF-901E-C53746C91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33256-5264-4EDD-80A9-D6E6EC67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F236-79CD-4CF5-9FC4-E5D9CB69F2A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B278F-DE2E-4595-B881-355A53C7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A7512-F909-465D-B3FF-261FE1BC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D50C-A766-4991-BA62-788F26DC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BA20-C721-45D9-968A-A68CB3B3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C969-281B-41C0-94D3-414676219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127D6-D5D2-4E50-A9FC-ADFAC3C6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F236-79CD-4CF5-9FC4-E5D9CB69F2A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DCC74-2674-4127-ABA2-B88C6861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A4C3C-3BB8-434D-91AA-B9858AAF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D50C-A766-4991-BA62-788F26DC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8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75FF-1676-491F-862D-3DF44B32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AC31C-5829-4E75-A9A8-5D3505A8D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3A215-C8BF-4AAE-9B27-C5362C5D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F236-79CD-4CF5-9FC4-E5D9CB69F2A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D524-0312-499D-9931-D224757D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89599-260B-49AD-BD1C-DEBB5F90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D50C-A766-4991-BA62-788F26DC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A865-B0CC-4967-81C1-DFD30DCB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9DFE1-1FE9-46F8-A642-AA83C06B5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0E7AF-8F2C-4AB6-BAF0-0FB914B86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12D7D-21F4-4E00-9BE4-4F603794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F236-79CD-4CF5-9FC4-E5D9CB69F2A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AD87E-83F2-44C9-9D33-0FF47309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69769-52FD-43F8-BC73-C113141F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D50C-A766-4991-BA62-788F26DC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3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B1C2-6433-4982-BE82-8E226A39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D6275-4BE0-4715-A920-56225A432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07E0B-4E40-42F2-8072-41340F080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D8FB4-D2BD-46A1-BC45-D49F91953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127CF-6167-43C4-A612-9B22F479D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317B6-19D4-4151-9D62-A445F926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F236-79CD-4CF5-9FC4-E5D9CB69F2A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1245D-AD2A-451A-9D61-70328D39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BB8DE-C4E6-4588-AAC5-A170E36E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D50C-A766-4991-BA62-788F26DC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9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3F46-FBE3-4B23-A560-7ECA82A0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DFC59-2B1E-4B70-AF74-208D86CF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F236-79CD-4CF5-9FC4-E5D9CB69F2A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1B257-DE09-4D46-A271-91164082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066CB-0B85-4D3D-92AF-2C2ADC94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D50C-A766-4991-BA62-788F26DC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8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A600A-4AF8-4EA0-9D28-F8D640CC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F236-79CD-4CF5-9FC4-E5D9CB69F2A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31600-C7A9-445C-8B55-D0217DE8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5AF3E-F030-44BD-9457-41407F06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D50C-A766-4991-BA62-788F26DC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1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453A-4CE8-4209-AAE0-F1C6E538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5D76-8918-494C-9227-C64F1E925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73503-8748-467F-BF3D-3DFF012A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C4AF6-3BAF-43F2-9B0C-BABF2B71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F236-79CD-4CF5-9FC4-E5D9CB69F2A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BCF27-BC40-48CE-A7C4-3D48A594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3CBB6-3FFD-45E4-8820-0865B1AA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D50C-A766-4991-BA62-788F26DC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6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6BAD-D613-4434-A49F-F7D48E3CD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3C169B-37D7-4280-81C3-E4D03FABB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52A1B-4F24-42FA-A688-89A499A07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DC1AB-2E05-4DA6-8F03-DFB12386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F236-79CD-4CF5-9FC4-E5D9CB69F2A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D7629-4B44-436A-B912-8B396DC6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B7450-A835-4827-AC59-30A4375D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D50C-A766-4991-BA62-788F26DC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5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402E11-4361-4716-9895-FD3E8E8B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EEE84-72A7-4681-9CC5-A931F0C2D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7C694-1B10-4CD5-AC21-A64256A8D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DF236-79CD-4CF5-9FC4-E5D9CB69F2A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27DF1-D82F-47EB-81C4-E2505A32B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27660-20DA-4F7F-ADBD-26D5BCFBD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DD50C-A766-4991-BA62-788F26DC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2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rce">
            <a:extLst>
              <a:ext uri="{FF2B5EF4-FFF2-40B4-BE49-F238E27FC236}">
                <a16:creationId xmlns:a16="http://schemas.microsoft.com/office/drawing/2014/main" id="{F3318B5C-75EF-45E7-A3EA-E9D1A5220B2B}"/>
              </a:ext>
            </a:extLst>
          </p:cNvPr>
          <p:cNvSpPr/>
          <p:nvPr/>
        </p:nvSpPr>
        <p:spPr>
          <a:xfrm>
            <a:off x="2138289" y="900332"/>
            <a:ext cx="3263705" cy="337624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2F528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" name="Destination">
            <a:extLst>
              <a:ext uri="{FF2B5EF4-FFF2-40B4-BE49-F238E27FC236}">
                <a16:creationId xmlns:a16="http://schemas.microsoft.com/office/drawing/2014/main" id="{0468B51F-1095-4E12-8565-8ECF4CEC4E5F}"/>
              </a:ext>
            </a:extLst>
          </p:cNvPr>
          <p:cNvSpPr/>
          <p:nvPr/>
        </p:nvSpPr>
        <p:spPr>
          <a:xfrm>
            <a:off x="7961991" y="1686545"/>
            <a:ext cx="2135734" cy="1803820"/>
          </a:xfrm>
          <a:prstGeom prst="rect">
            <a:avLst/>
          </a:prstGeo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18B5C-75EF-45E7-A3EA-E9D1A5220B2B}"/>
              </a:ext>
            </a:extLst>
          </p:cNvPr>
          <p:cNvSpPr/>
          <p:nvPr/>
        </p:nvSpPr>
        <p:spPr>
          <a:xfrm>
            <a:off x="2138289" y="900332"/>
            <a:ext cx="3263705" cy="337624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2F528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8B51F-1095-4E12-8565-8ECF4CEC4E5F}"/>
              </a:ext>
            </a:extLst>
          </p:cNvPr>
          <p:cNvSpPr/>
          <p:nvPr/>
        </p:nvSpPr>
        <p:spPr>
          <a:xfrm>
            <a:off x="7961991" y="1686545"/>
            <a:ext cx="2135734" cy="1803820"/>
          </a:xfrm>
          <a:prstGeom prst="rect">
            <a:avLst/>
          </a:prstGeom>
          <a:effectLst>
            <a:outerShdw blurRad="152400" dist="317500" dir="5400000" sx="90000" sy="-19000" rotWithShape="0">
              <a:srgbClr val="000000">
                <a:alpha val="1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7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Fong Jie Wen</dc:creator>
  <cp:lastModifiedBy>Alex Fong Jie Wen</cp:lastModifiedBy>
  <cp:revision>5</cp:revision>
  <dcterms:created xsi:type="dcterms:W3CDTF">2018-03-27T09:43:06Z</dcterms:created>
  <dcterms:modified xsi:type="dcterms:W3CDTF">2018-04-11T02:46:59Z</dcterms:modified>
</cp:coreProperties>
</file>