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3"/>
  </p:notesMasterIdLst>
  <p:sldIdLst>
    <p:sldId id="287" r:id="rId4"/>
    <p:sldId id="256" r:id="rId5"/>
    <p:sldId id="296" r:id="rId6"/>
    <p:sldId id="310" r:id="rId7"/>
    <p:sldId id="346" r:id="rId8"/>
    <p:sldId id="305" r:id="rId9"/>
    <p:sldId id="347" r:id="rId10"/>
    <p:sldId id="349" r:id="rId11"/>
    <p:sldId id="358" r:id="rId12"/>
    <p:sldId id="359" r:id="rId13"/>
    <p:sldId id="360" r:id="rId14"/>
    <p:sldId id="317" r:id="rId15"/>
    <p:sldId id="350" r:id="rId16"/>
    <p:sldId id="352" r:id="rId17"/>
    <p:sldId id="325" r:id="rId18"/>
    <p:sldId id="355" r:id="rId19"/>
    <p:sldId id="357" r:id="rId20"/>
    <p:sldId id="366" r:id="rId21"/>
    <p:sldId id="365" r:id="rId22"/>
    <p:sldId id="368" r:id="rId23"/>
    <p:sldId id="331" r:id="rId24"/>
    <p:sldId id="332" r:id="rId25"/>
    <p:sldId id="333" r:id="rId26"/>
    <p:sldId id="334" r:id="rId27"/>
    <p:sldId id="292" r:id="rId28"/>
    <p:sldId id="293" r:id="rId29"/>
    <p:sldId id="321" r:id="rId30"/>
    <p:sldId id="362" r:id="rId31"/>
    <p:sldId id="31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Crop" id="{A3A2B0AB-762C-4281-AA7B-EF7E134E0DC4}">
          <p14:sldIdLst>
            <p14:sldId id="256"/>
            <p14:sldId id="296"/>
            <p14:sldId id="310"/>
            <p14:sldId id="346"/>
            <p14:sldId id="305"/>
            <p14:sldId id="347"/>
            <p14:sldId id="349"/>
            <p14:sldId id="358"/>
            <p14:sldId id="359"/>
            <p14:sldId id="360"/>
            <p14:sldId id="317"/>
            <p14:sldId id="350"/>
            <p14:sldId id="352"/>
            <p14:sldId id="325"/>
            <p14:sldId id="355"/>
            <p14:sldId id="357"/>
            <p14:sldId id="366"/>
            <p14:sldId id="365"/>
            <p14:sldId id="368"/>
            <p14:sldId id="331"/>
            <p14:sldId id="332"/>
            <p14:sldId id="333"/>
            <p14:sldId id="334"/>
            <p14:sldId id="292"/>
            <p14:sldId id="293"/>
            <p14:sldId id="321"/>
            <p14:sldId id="36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3/20/2017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22423" r="31667" b="27747"/>
          <a:stretch/>
        </p:blipFill>
        <p:spPr>
          <a:xfrm>
            <a:off x="1524000" y="1143000"/>
            <a:ext cx="1828800" cy="1524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81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0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22423" r="31667" b="27747"/>
          <a:stretch/>
        </p:blipFill>
        <p:spPr>
          <a:xfrm>
            <a:off x="1524000" y="1143000"/>
            <a:ext cx="1828800" cy="1524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22423" r="31667" b="27747"/>
          <a:stretch>
            <a:fillRect/>
          </a:stretch>
        </p:blipFill>
        <p:spPr>
          <a:xfrm>
            <a:off x="5638784" y="4267193"/>
            <a:ext cx="1828801" cy="1524002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75945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Smaller reference image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570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95152"/>
            <a:ext cx="3276600" cy="2191866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8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95152"/>
            <a:ext cx="3276600" cy="2191866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t="14167" r="14167" b="14167"/>
          <a:stretch>
            <a:fillRect/>
          </a:stretch>
        </p:blipFill>
        <p:spPr>
          <a:xfrm>
            <a:off x="4991099" y="3938475"/>
            <a:ext cx="3276599" cy="2191866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400854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Wider but shorter reference image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31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6781800" cy="16868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7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6781800" cy="16868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2423"/>
          <a:stretch>
            <a:fillRect/>
          </a:stretch>
        </p:blipFill>
        <p:spPr>
          <a:xfrm>
            <a:off x="4343400" y="4191000"/>
            <a:ext cx="4572000" cy="1686822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28015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Cropped image</a:t>
            </a:r>
            <a:br>
              <a:rPr lang="en-US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725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1" t="32390" r="33331" b="30237"/>
          <a:stretch/>
        </p:blipFill>
        <p:spPr>
          <a:xfrm>
            <a:off x="1828800" y="1219200"/>
            <a:ext cx="1676400" cy="1143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9966" r="6667" b="10306"/>
          <a:stretch/>
        </p:blipFill>
        <p:spPr>
          <a:xfrm>
            <a:off x="4800600" y="3810000"/>
            <a:ext cx="3810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Crop To Same Dimensions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picture(s) from left to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it and then select </a:t>
            </a:r>
            <a:r>
              <a:rPr lang="en-US" sz="2400" b="1" dirty="0">
                <a:solidFill>
                  <a:schemeClr val="bg1"/>
                </a:solidFill>
              </a:rPr>
              <a:t>“Crop to Same Dimensions” </a:t>
            </a:r>
            <a:r>
              <a:rPr lang="en-US" sz="2400" dirty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1" t="32390" r="33331" b="30237"/>
          <a:stretch/>
        </p:blipFill>
        <p:spPr>
          <a:xfrm>
            <a:off x="1828800" y="1219200"/>
            <a:ext cx="1676400" cy="1143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6" t="31872" r="31227" b="30756"/>
          <a:stretch/>
        </p:blipFill>
        <p:spPr>
          <a:xfrm>
            <a:off x="5811307" y="4479966"/>
            <a:ext cx="1676408" cy="1142999"/>
          </a:xfrm>
          <a:prstGeom prst="rect">
            <a:avLst/>
          </a:prstGeom>
        </p:spPr>
      </p:pic>
      <p:sp>
        <p:nvSpPr>
          <p:cNvPr id="5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3134480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non-picture selected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Gives error message</a:t>
            </a:r>
          </a:p>
        </p:txBody>
      </p:sp>
    </p:spTree>
    <p:extLst>
      <p:ext uri="{BB962C8B-B14F-4D97-AF65-F5344CB8AC3E}">
        <p14:creationId xmlns:p14="http://schemas.microsoft.com/office/powerpoint/2010/main" val="222051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lectMe2"/>
          <p:cNvSpPr/>
          <p:nvPr/>
        </p:nvSpPr>
        <p:spPr>
          <a:xfrm>
            <a:off x="685800" y="533400"/>
            <a:ext cx="2971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electMe1"/>
          <p:cNvSpPr/>
          <p:nvPr/>
        </p:nvSpPr>
        <p:spPr>
          <a:xfrm>
            <a:off x="5181600" y="3352800"/>
            <a:ext cx="2971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584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nothing selected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Gives error message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8707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73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Same picture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4572000" cy="30584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Larger reference image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0863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4400133" cy="294344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06" y="4267200"/>
            <a:ext cx="3432893" cy="22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37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23487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One edge cropped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669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/>
          <a:stretch/>
        </p:blipFill>
        <p:spPr>
          <a:xfrm>
            <a:off x="228600" y="1143000"/>
            <a:ext cx="4572000" cy="23726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81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/>
          <a:stretch/>
        </p:blipFill>
        <p:spPr>
          <a:xfrm>
            <a:off x="228600" y="1143000"/>
            <a:ext cx="4572000" cy="2372629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/>
          <a:stretch>
            <a:fillRect/>
          </a:stretch>
        </p:blipFill>
        <p:spPr>
          <a:xfrm>
            <a:off x="4343400" y="4267184"/>
            <a:ext cx="4572000" cy="2372630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334906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Two edges cropped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630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7747"/>
          <a:stretch/>
        </p:blipFill>
        <p:spPr>
          <a:xfrm>
            <a:off x="228600" y="1143000"/>
            <a:ext cx="4572000" cy="1524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81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3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7747"/>
          <a:stretch/>
        </p:blipFill>
        <p:spPr>
          <a:xfrm>
            <a:off x="228601" y="1143000"/>
            <a:ext cx="4572001" cy="152401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7747"/>
          <a:stretch>
            <a:fillRect/>
          </a:stretch>
        </p:blipFill>
        <p:spPr>
          <a:xfrm>
            <a:off x="4343400" y="4267188"/>
            <a:ext cx="4572000" cy="1524011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227257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Four edges cropped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93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157</Words>
  <Application>Microsoft Office PowerPoint</Application>
  <PresentationFormat>On-screen Show (4:3)</PresentationFormat>
  <Paragraphs>27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Crop To Same Dimensions</vt:lpstr>
      <vt:lpstr>Auto Crop:: One edge cropped</vt:lpstr>
      <vt:lpstr>PowerPoint Presentation</vt:lpstr>
      <vt:lpstr>PowerPoint Presentation</vt:lpstr>
      <vt:lpstr>Auto Crop:: Two edges cropped</vt:lpstr>
      <vt:lpstr>PowerPoint Presentation</vt:lpstr>
      <vt:lpstr>PowerPoint Presentation</vt:lpstr>
      <vt:lpstr>Auto Crop:: Four edges cropped</vt:lpstr>
      <vt:lpstr>PowerPoint Presentation</vt:lpstr>
      <vt:lpstr>PowerPoint Presentation</vt:lpstr>
      <vt:lpstr>Auto Crop:: Smaller reference image</vt:lpstr>
      <vt:lpstr>PowerPoint Presentation</vt:lpstr>
      <vt:lpstr>PowerPoint Presentation</vt:lpstr>
      <vt:lpstr>Auto Crop:: Wider but shorter reference image</vt:lpstr>
      <vt:lpstr>PowerPoint Presentation</vt:lpstr>
      <vt:lpstr>PowerPoint Presentation</vt:lpstr>
      <vt:lpstr>Auto Crop:: Cropped image </vt:lpstr>
      <vt:lpstr>PowerPoint Presentation</vt:lpstr>
      <vt:lpstr>PowerPoint Presentation</vt:lpstr>
      <vt:lpstr>Auto Crop:: non-picture selected</vt:lpstr>
      <vt:lpstr>PowerPoint Presentation</vt:lpstr>
      <vt:lpstr>Auto Crop:: nothing selected</vt:lpstr>
      <vt:lpstr>PowerPoint Presentation</vt:lpstr>
      <vt:lpstr>Auto Crop:: Same picture</vt:lpstr>
      <vt:lpstr>PowerPoint Presentation</vt:lpstr>
      <vt:lpstr>Auto Crop:: Larger reference image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Jamos Tay</cp:lastModifiedBy>
  <cp:revision>108</cp:revision>
  <dcterms:created xsi:type="dcterms:W3CDTF">2014-01-22T00:01:33Z</dcterms:created>
  <dcterms:modified xsi:type="dcterms:W3CDTF">2017-03-20T08:06:46Z</dcterms:modified>
</cp:coreProperties>
</file>